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2"/>
  </p:notesMasterIdLst>
  <p:sldIdLst>
    <p:sldId id="256" r:id="rId2"/>
    <p:sldId id="257" r:id="rId3"/>
    <p:sldId id="258" r:id="rId4"/>
    <p:sldId id="260" r:id="rId5"/>
    <p:sldId id="262" r:id="rId6"/>
    <p:sldId id="263" r:id="rId7"/>
    <p:sldId id="259" r:id="rId8"/>
    <p:sldId id="261" r:id="rId9"/>
    <p:sldId id="265" r:id="rId10"/>
    <p:sldId id="266" r:id="rId1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showScrollbar="0"/>
    <p:sldAll/>
    <p:penClr>
      <a:srgbClr val="FF0000"/>
    </p:penClr>
  </p:showPr>
  <p:clrMru>
    <a:srgbClr val="1B1F17"/>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065" autoAdjust="0"/>
  </p:normalViewPr>
  <p:slideViewPr>
    <p:cSldViewPr>
      <p:cViewPr varScale="1">
        <p:scale>
          <a:sx n="64" d="100"/>
          <a:sy n="64" d="100"/>
        </p:scale>
        <p:origin x="-1493" y="-8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452271A9-DE6B-4569-A6A6-53735E25FC9C}" type="datetimeFigureOut">
              <a:rPr lang="en-US"/>
              <a:pPr>
                <a:defRPr/>
              </a:pPr>
              <a:t>2/20/2011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cs typeface="+mn-cs"/>
              </a:defRPr>
            </a:lvl1pPr>
          </a:lstStyle>
          <a:p>
            <a:pPr>
              <a:defRPr/>
            </a:pPr>
            <a:fld id="{880E9F2D-EFAE-4CE0-A516-F411B171D58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p:spPr>
      </p:sp>
      <p:sp>
        <p:nvSpPr>
          <p:cNvPr id="18435"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In our project for SS12 we built an applet that helps solve the problem of concert hall seating and the variations in sound that arise when sitting in a different seat.</a:t>
            </a:r>
          </a:p>
        </p:txBody>
      </p:sp>
      <p:sp>
        <p:nvSpPr>
          <p:cNvPr id="1843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EA9F7DE5-D213-4C25-B7D9-03CECDAA5F97}" type="slidenum">
              <a:rPr lang="en-US"/>
              <a:pPr fontAlgn="base">
                <a:spcBef>
                  <a:spcPct val="0"/>
                </a:spcBef>
                <a:spcAft>
                  <a:spcPct val="0"/>
                </a:spcAft>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p:spPr>
      </p:sp>
      <p:sp>
        <p:nvSpPr>
          <p:cNvPr id="27651"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smtClean="0"/>
          </a:p>
        </p:txBody>
      </p:sp>
      <p:sp>
        <p:nvSpPr>
          <p:cNvPr id="2765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6A1D27B-DBA0-4F72-B497-F39BF300C0DC}" type="slidenum">
              <a:rPr lang="en-US"/>
              <a:pPr fontAlgn="base">
                <a:spcBef>
                  <a:spcPct val="0"/>
                </a:spcBef>
                <a:spcAft>
                  <a:spcPct val="0"/>
                </a:spcAft>
              </a:pPr>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bwMode="auto">
          <a:noFill/>
          <a:ln>
            <a:solidFill>
              <a:srgbClr val="000000"/>
            </a:solidFill>
            <a:miter lim="800000"/>
            <a:headEnd/>
            <a:tailEnd/>
          </a:ln>
        </p:spPr>
      </p:sp>
      <p:sp>
        <p:nvSpPr>
          <p:cNvPr id="19459"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smtClean="0"/>
              <a:t>This is especially important for visually disabled people, who may care especially about the subtle differences in sound in a venue more than the view.  Musicians and people with a trained ear also place great importance on getting seats with great acoustics, not just visuals.</a:t>
            </a:r>
          </a:p>
        </p:txBody>
      </p:sp>
      <p:sp>
        <p:nvSpPr>
          <p:cNvPr id="1946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8D6B9BB-C89D-4DE6-BBAB-5358CD184694}" type="slidenum">
              <a:rPr lang="en-US"/>
              <a:pPr fontAlgn="base">
                <a:spcBef>
                  <a:spcPct val="0"/>
                </a:spcBef>
                <a:spcAft>
                  <a:spcPct val="0"/>
                </a:spcAft>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p:spPr>
      </p:sp>
      <p:sp>
        <p:nvSpPr>
          <p:cNvPr id="20483"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smtClean="0"/>
              <a:t>Our team is composed of</a:t>
            </a:r>
          </a:p>
          <a:p>
            <a:pPr>
              <a:spcBef>
                <a:spcPct val="0"/>
              </a:spcBef>
            </a:pPr>
            <a:r>
              <a:rPr lang="en-US" smtClean="0"/>
              <a:t>Ryan Tenorio, who handled the sound mixing</a:t>
            </a:r>
          </a:p>
          <a:p>
            <a:pPr>
              <a:spcBef>
                <a:spcPct val="0"/>
              </a:spcBef>
            </a:pPr>
            <a:r>
              <a:rPr lang="en-US" smtClean="0"/>
              <a:t>Kyle Mylonakis, who advised us on auditorium acoustics and sound physics</a:t>
            </a:r>
          </a:p>
          <a:p>
            <a:pPr>
              <a:spcBef>
                <a:spcPct val="0"/>
              </a:spcBef>
            </a:pPr>
            <a:r>
              <a:rPr lang="en-US" smtClean="0"/>
              <a:t>Brehon Humphrey, who was called by a film crew halfway through the project as an extra</a:t>
            </a:r>
          </a:p>
          <a:p>
            <a:pPr>
              <a:spcBef>
                <a:spcPct val="0"/>
              </a:spcBef>
            </a:pPr>
            <a:r>
              <a:rPr lang="en-US" smtClean="0"/>
              <a:t>Zach Boehm and Andy Ybarra, who designed the user interface</a:t>
            </a:r>
          </a:p>
          <a:p>
            <a:pPr>
              <a:spcBef>
                <a:spcPct val="0"/>
              </a:spcBef>
            </a:pPr>
            <a:r>
              <a:rPr lang="en-US" smtClean="0"/>
              <a:t>Jonathan Sun, who coded the sound distortion algorithms</a:t>
            </a:r>
          </a:p>
        </p:txBody>
      </p:sp>
      <p:sp>
        <p:nvSpPr>
          <p:cNvPr id="2048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3453858-95F0-4EFF-B38E-5F4582EEC40D}" type="slidenum">
              <a:rPr lang="en-US"/>
              <a:pPr fontAlgn="base">
                <a:spcBef>
                  <a:spcPct val="0"/>
                </a:spcBef>
                <a:spcAft>
                  <a:spcPct val="0"/>
                </a:spcAft>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p:spPr>
      </p:sp>
      <p:sp>
        <p:nvSpPr>
          <p:cNvPr id="21507"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We succeeded in this project because we took planning very seriously.  The first thing we did was work out an overarching idea of how to approach the project.  This included asking for clarifications about the scope of the project from </a:t>
            </a:r>
            <a:r>
              <a:rPr lang="en-US" dirty="0" err="1" smtClean="0"/>
              <a:t>admins</a:t>
            </a:r>
            <a:r>
              <a:rPr lang="en-US" dirty="0" smtClean="0"/>
              <a:t>.</a:t>
            </a:r>
          </a:p>
          <a:p>
            <a:pPr>
              <a:spcBef>
                <a:spcPct val="0"/>
              </a:spcBef>
            </a:pPr>
            <a:endParaRPr lang="en-US" dirty="0" smtClean="0"/>
          </a:p>
          <a:p>
            <a:pPr>
              <a:spcBef>
                <a:spcPct val="0"/>
              </a:spcBef>
            </a:pPr>
            <a:r>
              <a:rPr lang="en-US" dirty="0" smtClean="0"/>
              <a:t>We decided that since this was going to be a ticket purchase system, the best implementation would be a Java Applet that venues could display on their websites.  To address the issues of visual disability, we implemented a voice system that would call out the names of seating sections and an arrow key moving system for the sections. </a:t>
            </a:r>
            <a:r>
              <a:rPr lang="en-US" dirty="0" smtClean="0"/>
              <a:t>Any venue can configure their seating arrangement and configure a MIDI file to be the sample. </a:t>
            </a:r>
            <a:endParaRPr lang="en-US" dirty="0" smtClean="0"/>
          </a:p>
        </p:txBody>
      </p:sp>
      <p:sp>
        <p:nvSpPr>
          <p:cNvPr id="2150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10A7A0A-49F2-4BA6-A412-1D4C955DE1F4}" type="slidenum">
              <a:rPr lang="en-US"/>
              <a:pPr fontAlgn="base">
                <a:spcBef>
                  <a:spcPct val="0"/>
                </a:spcBef>
                <a:spcAft>
                  <a:spcPct val="0"/>
                </a:spcAft>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p:spPr>
      </p:sp>
      <p:sp>
        <p:nvSpPr>
          <p:cNvPr id="22531"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Once we had an idea of what we needed, we laid out the general architecture of our program using the blackboard heavily.  Kyle, a musician who frequents symphonies, pointed out the many factors to consider in seating as well as subtleties between individual instruments.  To simplify our vector calculations, we divided instruments into ones with directional sound and ones without directional sound.</a:t>
            </a:r>
          </a:p>
          <a:p>
            <a:pPr>
              <a:spcBef>
                <a:spcPct val="0"/>
              </a:spcBef>
            </a:pPr>
            <a:endParaRPr lang="en-US" dirty="0" smtClean="0"/>
          </a:p>
          <a:p>
            <a:pPr>
              <a:spcBef>
                <a:spcPct val="0"/>
              </a:spcBef>
            </a:pPr>
            <a:r>
              <a:rPr lang="en-US" dirty="0" smtClean="0"/>
              <a:t>We modeled our test concert hall around the Disney Concert Hall in Los Angeles, which has a fairly standard layout, but our program can be configured to work with any venue and orchestral setup.</a:t>
            </a:r>
          </a:p>
        </p:txBody>
      </p:sp>
      <p:sp>
        <p:nvSpPr>
          <p:cNvPr id="2253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573BCA9-7031-49B1-B442-09A1959B536A}" type="slidenum">
              <a:rPr lang="en-US"/>
              <a:pPr fontAlgn="base">
                <a:spcBef>
                  <a:spcPct val="0"/>
                </a:spcBef>
                <a:spcAft>
                  <a:spcPct val="0"/>
                </a:spcAft>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p:spPr>
      </p:sp>
      <p:sp>
        <p:nvSpPr>
          <p:cNvPr id="23555"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We designed our classes before rushing into coding. 2 people worked on the logic behind adjusting the instruments, 2 people worked on synthesizing the MIDI files, and 2 people worked on the GUI at all times.  We never had file conflicts because nobody ever worked outside their class.  Every day we had a schedule that kept us aware of the time and deadlines.</a:t>
            </a:r>
          </a:p>
        </p:txBody>
      </p:sp>
      <p:sp>
        <p:nvSpPr>
          <p:cNvPr id="235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180AF8D-9BDA-430E-A744-9531CC748558}" type="slidenum">
              <a:rPr lang="en-US"/>
              <a:pPr fontAlgn="base">
                <a:spcBef>
                  <a:spcPct val="0"/>
                </a:spcBef>
                <a:spcAft>
                  <a:spcPct val="0"/>
                </a:spcAft>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bwMode="auto">
          <a:noFill/>
          <a:ln>
            <a:solidFill>
              <a:srgbClr val="000000"/>
            </a:solidFill>
            <a:miter lim="800000"/>
            <a:headEnd/>
            <a:tailEnd/>
          </a:ln>
        </p:spPr>
      </p:sp>
      <p:sp>
        <p:nvSpPr>
          <p:cNvPr id="24579"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DEMO GOES HERE</a:t>
            </a:r>
          </a:p>
        </p:txBody>
      </p:sp>
      <p:sp>
        <p:nvSpPr>
          <p:cNvPr id="2458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220FD2D-1FC0-4DF7-8324-DC14EDD297BF}" type="slidenum">
              <a:rPr lang="en-US"/>
              <a:pPr fontAlgn="base">
                <a:spcBef>
                  <a:spcPct val="0"/>
                </a:spcBef>
                <a:spcAft>
                  <a:spcPct val="0"/>
                </a:spcAft>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3"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Since our program is an applet, it can be embedded into any HTML page, like a ticketing site.  This is part of our future plans.</a:t>
            </a:r>
          </a:p>
          <a:p>
            <a:pPr>
              <a:spcBef>
                <a:spcPct val="0"/>
              </a:spcBef>
            </a:pPr>
            <a:endParaRPr lang="en-US" dirty="0" smtClean="0"/>
          </a:p>
          <a:p>
            <a:pPr>
              <a:spcBef>
                <a:spcPct val="0"/>
              </a:spcBef>
            </a:pPr>
            <a:r>
              <a:rPr lang="en-US" dirty="0" smtClean="0"/>
              <a:t>Our code is highly extendable. </a:t>
            </a:r>
            <a:r>
              <a:rPr lang="en-US" dirty="0" smtClean="0"/>
              <a:t> This </a:t>
            </a:r>
            <a:r>
              <a:rPr lang="en-US" dirty="0" smtClean="0"/>
              <a:t>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pPr>
              <a:spcBef>
                <a:spcPct val="0"/>
              </a:spcBef>
            </a:pPr>
            <a:endParaRPr lang="en-US" dirty="0" smtClean="0"/>
          </a:p>
          <a:p>
            <a:pPr>
              <a:spcBef>
                <a:spcPct val="0"/>
              </a:spcBef>
            </a:pPr>
            <a:r>
              <a:rPr lang="en-US"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p>
        </p:txBody>
      </p:sp>
      <p:sp>
        <p:nvSpPr>
          <p:cNvPr id="2560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C865BA4-A91B-4231-BFD5-393F05FC6D35}" type="slidenum">
              <a:rPr lang="en-US"/>
              <a:pPr fontAlgn="base">
                <a:spcBef>
                  <a:spcPct val="0"/>
                </a:spcBef>
                <a:spcAft>
                  <a:spcPct val="0"/>
                </a:spcAft>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smtClean="0"/>
              <a:t>Questions?</a:t>
            </a:r>
          </a:p>
        </p:txBody>
      </p:sp>
      <p:sp>
        <p:nvSpPr>
          <p:cNvPr id="2662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58D97A7-D118-445E-A47B-A07D3619B571}" type="slidenum">
              <a:rPr lang="en-US"/>
              <a:pPr fontAlgn="base">
                <a:spcBef>
                  <a:spcPct val="0"/>
                </a:spcBef>
                <a:spcAft>
                  <a:spcPct val="0"/>
                </a:spcAft>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4" name="Freeform 3"/>
          <p:cNvSpPr>
            <a:spLocks/>
          </p:cNvSpPr>
          <p:nvPr/>
        </p:nvSpPr>
        <p:spPr bwMode="auto">
          <a:xfrm>
            <a:off x="0" y="4751388"/>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a:lstStyle/>
          <a:p>
            <a:pPr fontAlgn="auto">
              <a:spcBef>
                <a:spcPts val="0"/>
              </a:spcBef>
              <a:spcAft>
                <a:spcPts val="0"/>
              </a:spcAft>
              <a:defRPr/>
            </a:pPr>
            <a:endParaRPr lang="en-US">
              <a:latin typeface="+mn-lt"/>
              <a:cs typeface="+mn-cs"/>
            </a:endParaRPr>
          </a:p>
        </p:txBody>
      </p:sp>
      <p:sp>
        <p:nvSpPr>
          <p:cNvPr id="5" name="Freeform 4"/>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a:lstStyle/>
          <a:p>
            <a:pPr fontAlgn="auto">
              <a:spcBef>
                <a:spcPts val="0"/>
              </a:spcBef>
              <a:spcAft>
                <a:spcPts val="0"/>
              </a:spcAft>
              <a:defRPr/>
            </a:pPr>
            <a:endParaRPr lang="en-US">
              <a:latin typeface="+mn-lt"/>
              <a:cs typeface="+mn-cs"/>
            </a:endParaRPr>
          </a:p>
        </p:txBody>
      </p:sp>
      <p:sp>
        <p:nvSpPr>
          <p:cNvPr id="9" name="Title 8"/>
          <p:cNvSpPr>
            <a:spLocks noGrp="1"/>
          </p:cNvSpPr>
          <p:nvPr>
            <p:ph type="ctrTitle"/>
          </p:nvPr>
        </p:nvSpPr>
        <p:spPr>
          <a:xfrm>
            <a:off x="429064" y="3337560"/>
            <a:ext cx="6480048" cy="2301240"/>
          </a:xfrm>
        </p:spPr>
        <p:txBody>
          <a:bodyPr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lang="en-US" smtClean="0"/>
              <a:t>Click to edit Master title style</a:t>
            </a:r>
            <a:endParaRPr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6" name="Date Placeholder 29"/>
          <p:cNvSpPr>
            <a:spLocks noGrp="1"/>
          </p:cNvSpPr>
          <p:nvPr>
            <p:ph type="dt" sz="half" idx="10"/>
          </p:nvPr>
        </p:nvSpPr>
        <p:spPr/>
        <p:txBody>
          <a:bodyPr/>
          <a:lstStyle>
            <a:lvl1pPr>
              <a:defRPr/>
            </a:lvl1pPr>
          </a:lstStyle>
          <a:p>
            <a:pPr>
              <a:defRPr/>
            </a:pPr>
            <a:fld id="{E2C147EE-4D5C-46A9-AA23-CAD1143A7EF9}" type="datetimeFigureOut">
              <a:rPr lang="en-US"/>
              <a:pPr>
                <a:defRPr/>
              </a:pPr>
              <a:t>2/20/2011</a:t>
            </a:fld>
            <a:endParaRPr lang="en-US"/>
          </a:p>
        </p:txBody>
      </p:sp>
      <p:sp>
        <p:nvSpPr>
          <p:cNvPr id="7" name="Footer Placeholder 18"/>
          <p:cNvSpPr>
            <a:spLocks noGrp="1"/>
          </p:cNvSpPr>
          <p:nvPr>
            <p:ph type="ftr" sz="quarter" idx="11"/>
          </p:nvPr>
        </p:nvSpPr>
        <p:spPr/>
        <p:txBody>
          <a:bodyPr/>
          <a:lstStyle>
            <a:lvl1pPr>
              <a:defRPr/>
            </a:lvl1pPr>
          </a:lstStyle>
          <a:p>
            <a:pPr>
              <a:defRPr/>
            </a:pPr>
            <a:endParaRPr lang="en-US"/>
          </a:p>
        </p:txBody>
      </p:sp>
      <p:sp>
        <p:nvSpPr>
          <p:cNvPr id="8" name="Slide Number Placeholder 26"/>
          <p:cNvSpPr>
            <a:spLocks noGrp="1"/>
          </p:cNvSpPr>
          <p:nvPr>
            <p:ph type="sldNum" sz="quarter" idx="12"/>
          </p:nvPr>
        </p:nvSpPr>
        <p:spPr/>
        <p:txBody>
          <a:bodyPr/>
          <a:lstStyle>
            <a:lvl1pPr>
              <a:defRPr/>
            </a:lvl1pPr>
          </a:lstStyle>
          <a:p>
            <a:pPr>
              <a:defRPr/>
            </a:pPr>
            <a:fld id="{8D8C81A2-3E89-4D10-A895-6680BB20478D}" type="slidenum">
              <a:rPr lang="en-US"/>
              <a:pPr>
                <a:defRPr/>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9"/>
          <p:cNvSpPr>
            <a:spLocks noGrp="1"/>
          </p:cNvSpPr>
          <p:nvPr>
            <p:ph type="dt" sz="half" idx="10"/>
          </p:nvPr>
        </p:nvSpPr>
        <p:spPr/>
        <p:txBody>
          <a:bodyPr/>
          <a:lstStyle>
            <a:lvl1pPr>
              <a:defRPr/>
            </a:lvl1pPr>
          </a:lstStyle>
          <a:p>
            <a:pPr>
              <a:defRPr/>
            </a:pPr>
            <a:fld id="{876BFE08-7736-4B4D-AE72-4A9DA6BD86F5}" type="datetimeFigureOut">
              <a:rPr lang="en-US"/>
              <a:pPr>
                <a:defRPr/>
              </a:pPr>
              <a:t>2/20/2011</a:t>
            </a:fld>
            <a:endParaRPr lang="en-US"/>
          </a:p>
        </p:txBody>
      </p:sp>
      <p:sp>
        <p:nvSpPr>
          <p:cNvPr id="5" name="Footer Placeholder 21"/>
          <p:cNvSpPr>
            <a:spLocks noGrp="1"/>
          </p:cNvSpPr>
          <p:nvPr>
            <p:ph type="ftr" sz="quarter" idx="11"/>
          </p:nvPr>
        </p:nvSpPr>
        <p:spPr/>
        <p:txBody>
          <a:bodyPr/>
          <a:lstStyle>
            <a:lvl1pPr>
              <a:defRPr/>
            </a:lvl1pPr>
          </a:lstStyle>
          <a:p>
            <a:pPr>
              <a:defRPr/>
            </a:pPr>
            <a:endParaRPr lang="en-US"/>
          </a:p>
        </p:txBody>
      </p:sp>
      <p:sp>
        <p:nvSpPr>
          <p:cNvPr id="6" name="Slide Number Placeholder 17"/>
          <p:cNvSpPr>
            <a:spLocks noGrp="1"/>
          </p:cNvSpPr>
          <p:nvPr>
            <p:ph type="sldNum" sz="quarter" idx="12"/>
          </p:nvPr>
        </p:nvSpPr>
        <p:spPr/>
        <p:txBody>
          <a:bodyPr/>
          <a:lstStyle>
            <a:lvl1pPr>
              <a:defRPr/>
            </a:lvl1pPr>
          </a:lstStyle>
          <a:p>
            <a:pPr>
              <a:defRPr/>
            </a:pPr>
            <a:fld id="{BFB962D5-7544-4534-BA9F-A40C67F39253}" type="slidenum">
              <a:rPr lang="en-US"/>
              <a:pPr>
                <a:defRPr/>
              </a:pPr>
              <a:t>‹#›</a:t>
            </a:fld>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9"/>
          <p:cNvSpPr>
            <a:spLocks noGrp="1"/>
          </p:cNvSpPr>
          <p:nvPr>
            <p:ph type="dt" sz="half" idx="10"/>
          </p:nvPr>
        </p:nvSpPr>
        <p:spPr/>
        <p:txBody>
          <a:bodyPr/>
          <a:lstStyle>
            <a:lvl1pPr>
              <a:defRPr/>
            </a:lvl1pPr>
          </a:lstStyle>
          <a:p>
            <a:pPr>
              <a:defRPr/>
            </a:pPr>
            <a:fld id="{F8EC3C48-F4B5-49B8-8192-E3BAA650858A}" type="datetimeFigureOut">
              <a:rPr lang="en-US"/>
              <a:pPr>
                <a:defRPr/>
              </a:pPr>
              <a:t>2/20/2011</a:t>
            </a:fld>
            <a:endParaRPr lang="en-US"/>
          </a:p>
        </p:txBody>
      </p:sp>
      <p:sp>
        <p:nvSpPr>
          <p:cNvPr id="5" name="Footer Placeholder 21"/>
          <p:cNvSpPr>
            <a:spLocks noGrp="1"/>
          </p:cNvSpPr>
          <p:nvPr>
            <p:ph type="ftr" sz="quarter" idx="11"/>
          </p:nvPr>
        </p:nvSpPr>
        <p:spPr/>
        <p:txBody>
          <a:bodyPr/>
          <a:lstStyle>
            <a:lvl1pPr>
              <a:defRPr/>
            </a:lvl1pPr>
          </a:lstStyle>
          <a:p>
            <a:pPr>
              <a:defRPr/>
            </a:pPr>
            <a:endParaRPr lang="en-US"/>
          </a:p>
        </p:txBody>
      </p:sp>
      <p:sp>
        <p:nvSpPr>
          <p:cNvPr id="6" name="Slide Number Placeholder 17"/>
          <p:cNvSpPr>
            <a:spLocks noGrp="1"/>
          </p:cNvSpPr>
          <p:nvPr>
            <p:ph type="sldNum" sz="quarter" idx="12"/>
          </p:nvPr>
        </p:nvSpPr>
        <p:spPr/>
        <p:txBody>
          <a:bodyPr/>
          <a:lstStyle>
            <a:lvl1pPr>
              <a:defRPr/>
            </a:lvl1pPr>
          </a:lstStyle>
          <a:p>
            <a:pPr>
              <a:defRPr/>
            </a:pPr>
            <a:fld id="{0C6FE0ED-4CAB-4B37-8188-3BF984316411}" type="slidenum">
              <a:rPr lang="en-US"/>
              <a:pPr>
                <a:defRPr/>
              </a:pPr>
              <a:t>‹#›</a:t>
            </a:fld>
            <a:endParaRPr 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9"/>
          <p:cNvSpPr>
            <a:spLocks noGrp="1"/>
          </p:cNvSpPr>
          <p:nvPr>
            <p:ph type="dt" sz="half" idx="10"/>
          </p:nvPr>
        </p:nvSpPr>
        <p:spPr/>
        <p:txBody>
          <a:bodyPr/>
          <a:lstStyle>
            <a:lvl1pPr>
              <a:defRPr/>
            </a:lvl1pPr>
          </a:lstStyle>
          <a:p>
            <a:pPr>
              <a:defRPr/>
            </a:pPr>
            <a:fld id="{A4D7BCF5-8C0A-452B-B298-3B82F5B5B4BD}" type="datetimeFigureOut">
              <a:rPr lang="en-US"/>
              <a:pPr>
                <a:defRPr/>
              </a:pPr>
              <a:t>2/20/2011</a:t>
            </a:fld>
            <a:endParaRPr lang="en-US"/>
          </a:p>
        </p:txBody>
      </p:sp>
      <p:sp>
        <p:nvSpPr>
          <p:cNvPr id="5" name="Footer Placeholder 21"/>
          <p:cNvSpPr>
            <a:spLocks noGrp="1"/>
          </p:cNvSpPr>
          <p:nvPr>
            <p:ph type="ftr" sz="quarter" idx="11"/>
          </p:nvPr>
        </p:nvSpPr>
        <p:spPr/>
        <p:txBody>
          <a:bodyPr/>
          <a:lstStyle>
            <a:lvl1pPr>
              <a:defRPr/>
            </a:lvl1pPr>
          </a:lstStyle>
          <a:p>
            <a:pPr>
              <a:defRPr/>
            </a:pPr>
            <a:endParaRPr lang="en-US"/>
          </a:p>
        </p:txBody>
      </p:sp>
      <p:sp>
        <p:nvSpPr>
          <p:cNvPr id="6" name="Slide Number Placeholder 17"/>
          <p:cNvSpPr>
            <a:spLocks noGrp="1"/>
          </p:cNvSpPr>
          <p:nvPr>
            <p:ph type="sldNum" sz="quarter" idx="12"/>
          </p:nvPr>
        </p:nvSpPr>
        <p:spPr/>
        <p:txBody>
          <a:bodyPr/>
          <a:lstStyle>
            <a:lvl1pPr>
              <a:defRPr/>
            </a:lvl1pPr>
          </a:lstStyle>
          <a:p>
            <a:pPr>
              <a:defRPr/>
            </a:pPr>
            <a:fld id="{A4D51F3B-B7D0-4501-AD83-18BD53A28F1A}" type="slidenum">
              <a:rPr lang="en-US"/>
              <a:pPr>
                <a:defRPr/>
              </a:pPr>
              <a:t>‹#›</a:t>
            </a:fld>
            <a:endParaRPr 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4" name="Freeform 3"/>
          <p:cNvSpPr>
            <a:spLocks/>
          </p:cNvSpPr>
          <p:nvPr/>
        </p:nvSpPr>
        <p:spPr bwMode="auto">
          <a:xfrm>
            <a:off x="0" y="4751388"/>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a:lstStyle/>
          <a:p>
            <a:pPr fontAlgn="auto">
              <a:spcBef>
                <a:spcPts val="0"/>
              </a:spcBef>
              <a:spcAft>
                <a:spcPts val="0"/>
              </a:spcAft>
              <a:defRPr/>
            </a:pPr>
            <a:endParaRPr lang="en-US">
              <a:latin typeface="+mn-lt"/>
              <a:cs typeface="+mn-cs"/>
            </a:endParaRPr>
          </a:p>
        </p:txBody>
      </p:sp>
      <p:sp>
        <p:nvSpPr>
          <p:cNvPr id="5" name="Freeform 4"/>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a:lstStyle/>
          <a:p>
            <a:pPr fontAlgn="auto">
              <a:spcBef>
                <a:spcPts val="0"/>
              </a:spcBef>
              <a:spcAft>
                <a:spcPts val="0"/>
              </a:spcAft>
              <a:defRPr/>
            </a:pPr>
            <a:endParaRPr lang="en-US">
              <a:latin typeface="+mn-lt"/>
              <a:cs typeface="+mn-cs"/>
            </a:endParaRPr>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lang="en-US" smtClean="0"/>
              <a:t>Click to edit Master title style</a:t>
            </a:r>
            <a:endParaRPr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6" name="Date Placeholder 3"/>
          <p:cNvSpPr>
            <a:spLocks noGrp="1"/>
          </p:cNvSpPr>
          <p:nvPr>
            <p:ph type="dt" sz="half" idx="10"/>
          </p:nvPr>
        </p:nvSpPr>
        <p:spPr/>
        <p:txBody>
          <a:bodyPr/>
          <a:lstStyle>
            <a:lvl1pPr>
              <a:defRPr/>
            </a:lvl1pPr>
          </a:lstStyle>
          <a:p>
            <a:pPr>
              <a:defRPr/>
            </a:pPr>
            <a:fld id="{0B235FA1-5763-47B1-8BD8-DD9D2FFE8BDF}" type="datetimeFigureOut">
              <a:rPr lang="en-US"/>
              <a:pPr>
                <a:defRPr/>
              </a:pPr>
              <a:t>2/20/2011</a:t>
            </a:fld>
            <a:endParaRPr 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D390981C-5DB4-4B6B-BD45-A7B5C33104DF}" type="slidenum">
              <a:rPr lang="en-US"/>
              <a:pPr>
                <a:defRPr/>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9"/>
          <p:cNvSpPr>
            <a:spLocks noGrp="1"/>
          </p:cNvSpPr>
          <p:nvPr>
            <p:ph type="dt" sz="half" idx="10"/>
          </p:nvPr>
        </p:nvSpPr>
        <p:spPr/>
        <p:txBody>
          <a:bodyPr/>
          <a:lstStyle>
            <a:lvl1pPr>
              <a:defRPr/>
            </a:lvl1pPr>
          </a:lstStyle>
          <a:p>
            <a:pPr>
              <a:defRPr/>
            </a:pPr>
            <a:fld id="{288FDEB5-56C0-4B32-A504-DA67722C7620}" type="datetimeFigureOut">
              <a:rPr lang="en-US"/>
              <a:pPr>
                <a:defRPr/>
              </a:pPr>
              <a:t>2/20/2011</a:t>
            </a:fld>
            <a:endParaRPr lang="en-US"/>
          </a:p>
        </p:txBody>
      </p:sp>
      <p:sp>
        <p:nvSpPr>
          <p:cNvPr id="6" name="Footer Placeholder 21"/>
          <p:cNvSpPr>
            <a:spLocks noGrp="1"/>
          </p:cNvSpPr>
          <p:nvPr>
            <p:ph type="ftr" sz="quarter" idx="11"/>
          </p:nvPr>
        </p:nvSpPr>
        <p:spPr/>
        <p:txBody>
          <a:bodyPr/>
          <a:lstStyle>
            <a:lvl1pPr>
              <a:defRPr/>
            </a:lvl1pPr>
          </a:lstStyle>
          <a:p>
            <a:pPr>
              <a:defRPr/>
            </a:pPr>
            <a:endParaRPr lang="en-US"/>
          </a:p>
        </p:txBody>
      </p:sp>
      <p:sp>
        <p:nvSpPr>
          <p:cNvPr id="7" name="Slide Number Placeholder 17"/>
          <p:cNvSpPr>
            <a:spLocks noGrp="1"/>
          </p:cNvSpPr>
          <p:nvPr>
            <p:ph type="sldNum" sz="quarter" idx="12"/>
          </p:nvPr>
        </p:nvSpPr>
        <p:spPr/>
        <p:txBody>
          <a:bodyPr/>
          <a:lstStyle>
            <a:lvl1pPr>
              <a:defRPr/>
            </a:lvl1pPr>
          </a:lstStyle>
          <a:p>
            <a:pPr>
              <a:defRPr/>
            </a:pPr>
            <a:fld id="{07B336DA-EE1A-4FB9-A0F6-9427E619EAAD}" type="slidenum">
              <a:rPr lang="en-US"/>
              <a:pPr>
                <a:defRPr/>
              </a:pPr>
              <a:t>‹#›</a:t>
            </a:fld>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5486400"/>
            <a:ext cx="4040188" cy="838200"/>
          </a:xfrm>
        </p:spPr>
        <p:txBody>
          <a:bodyPr/>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pPr>
              <a:defRPr/>
            </a:pPr>
            <a:fld id="{703849A0-5516-4E7F-B1F2-4021A3A4A0A5}" type="datetimeFigureOut">
              <a:rPr lang="en-US"/>
              <a:pPr>
                <a:defRPr/>
              </a:pPr>
              <a:t>2/20/2011</a:t>
            </a:fld>
            <a:endParaRPr lang="en-US"/>
          </a:p>
        </p:txBody>
      </p:sp>
      <p:sp>
        <p:nvSpPr>
          <p:cNvPr id="8" name="Footer Placeholder 7"/>
          <p:cNvSpPr>
            <a:spLocks noGrp="1"/>
          </p:cNvSpPr>
          <p:nvPr>
            <p:ph type="ftr" sz="quarter" idx="11"/>
          </p:nvPr>
        </p:nvSpPr>
        <p:spPr/>
        <p:txBody>
          <a:bodyPr/>
          <a:lstStyle>
            <a:lvl1pPr>
              <a:defRPr/>
            </a:lvl1pPr>
          </a:lstStyle>
          <a:p>
            <a:pPr>
              <a:defRPr/>
            </a:pPr>
            <a:endParaRPr lang="en-US"/>
          </a:p>
        </p:txBody>
      </p:sp>
      <p:sp>
        <p:nvSpPr>
          <p:cNvPr id="9" name="Slide Number Placeholder 8"/>
          <p:cNvSpPr>
            <a:spLocks noGrp="1"/>
          </p:cNvSpPr>
          <p:nvPr>
            <p:ph type="sldNum" sz="quarter" idx="12"/>
          </p:nvPr>
        </p:nvSpPr>
        <p:spPr/>
        <p:txBody>
          <a:bodyPr/>
          <a:lstStyle>
            <a:lvl1pPr>
              <a:defRPr/>
            </a:lvl1pPr>
          </a:lstStyle>
          <a:p>
            <a:pPr>
              <a:defRPr/>
            </a:pPr>
            <a:fld id="{4887E273-50BB-4398-ACB5-45C85D187260}" type="slidenum">
              <a:rPr lang="en-US"/>
              <a:pPr>
                <a:defRPr/>
              </a:pPr>
              <a:t>‹#›</a:t>
            </a:fld>
            <a:endParaRPr 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lstStyle>
            <a:lvl1pPr algn="l">
              <a:defRPr sz="4600"/>
            </a:lvl1pPr>
          </a:lstStyle>
          <a:p>
            <a:r>
              <a:rPr lang="en-US" smtClean="0"/>
              <a:t>Click to edit Master title style</a:t>
            </a:r>
            <a:endParaRPr lang="en-US"/>
          </a:p>
        </p:txBody>
      </p:sp>
      <p:sp>
        <p:nvSpPr>
          <p:cNvPr id="3" name="Date Placeholder 9"/>
          <p:cNvSpPr>
            <a:spLocks noGrp="1"/>
          </p:cNvSpPr>
          <p:nvPr>
            <p:ph type="dt" sz="half" idx="10"/>
          </p:nvPr>
        </p:nvSpPr>
        <p:spPr/>
        <p:txBody>
          <a:bodyPr/>
          <a:lstStyle>
            <a:lvl1pPr>
              <a:defRPr/>
            </a:lvl1pPr>
          </a:lstStyle>
          <a:p>
            <a:pPr>
              <a:defRPr/>
            </a:pPr>
            <a:fld id="{77550F60-01BC-405C-8346-B0537E912550}" type="datetimeFigureOut">
              <a:rPr lang="en-US"/>
              <a:pPr>
                <a:defRPr/>
              </a:pPr>
              <a:t>2/20/2011</a:t>
            </a:fld>
            <a:endParaRPr lang="en-US"/>
          </a:p>
        </p:txBody>
      </p:sp>
      <p:sp>
        <p:nvSpPr>
          <p:cNvPr id="4" name="Footer Placeholder 21"/>
          <p:cNvSpPr>
            <a:spLocks noGrp="1"/>
          </p:cNvSpPr>
          <p:nvPr>
            <p:ph type="ftr" sz="quarter" idx="11"/>
          </p:nvPr>
        </p:nvSpPr>
        <p:spPr/>
        <p:txBody>
          <a:bodyPr/>
          <a:lstStyle>
            <a:lvl1pPr>
              <a:defRPr/>
            </a:lvl1pPr>
          </a:lstStyle>
          <a:p>
            <a:pPr>
              <a:defRPr/>
            </a:pPr>
            <a:endParaRPr lang="en-US"/>
          </a:p>
        </p:txBody>
      </p:sp>
      <p:sp>
        <p:nvSpPr>
          <p:cNvPr id="5" name="Slide Number Placeholder 17"/>
          <p:cNvSpPr>
            <a:spLocks noGrp="1"/>
          </p:cNvSpPr>
          <p:nvPr>
            <p:ph type="sldNum" sz="quarter" idx="12"/>
          </p:nvPr>
        </p:nvSpPr>
        <p:spPr/>
        <p:txBody>
          <a:bodyPr/>
          <a:lstStyle>
            <a:lvl1pPr>
              <a:defRPr/>
            </a:lvl1pPr>
          </a:lstStyle>
          <a:p>
            <a:pPr>
              <a:defRPr/>
            </a:pPr>
            <a:fld id="{F83B92EF-05D2-42FA-9634-6D15D7F82E85}" type="slidenum">
              <a:rPr lang="en-US"/>
              <a:pPr>
                <a:defRPr/>
              </a:pPr>
              <a:t>‹#›</a:t>
            </a:fld>
            <a:endParaRPr 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9"/>
          <p:cNvSpPr>
            <a:spLocks noGrp="1"/>
          </p:cNvSpPr>
          <p:nvPr>
            <p:ph type="dt" sz="half" idx="10"/>
          </p:nvPr>
        </p:nvSpPr>
        <p:spPr/>
        <p:txBody>
          <a:bodyPr/>
          <a:lstStyle>
            <a:lvl1pPr>
              <a:defRPr/>
            </a:lvl1pPr>
          </a:lstStyle>
          <a:p>
            <a:pPr>
              <a:defRPr/>
            </a:pPr>
            <a:fld id="{42166EA4-C2E6-443E-8CBF-6B6FBD4805F9}" type="datetimeFigureOut">
              <a:rPr lang="en-US"/>
              <a:pPr>
                <a:defRPr/>
              </a:pPr>
              <a:t>2/20/2011</a:t>
            </a:fld>
            <a:endParaRPr lang="en-US"/>
          </a:p>
        </p:txBody>
      </p:sp>
      <p:sp>
        <p:nvSpPr>
          <p:cNvPr id="3" name="Footer Placeholder 21"/>
          <p:cNvSpPr>
            <a:spLocks noGrp="1"/>
          </p:cNvSpPr>
          <p:nvPr>
            <p:ph type="ftr" sz="quarter" idx="11"/>
          </p:nvPr>
        </p:nvSpPr>
        <p:spPr/>
        <p:txBody>
          <a:bodyPr/>
          <a:lstStyle>
            <a:lvl1pPr>
              <a:defRPr/>
            </a:lvl1pPr>
          </a:lstStyle>
          <a:p>
            <a:pPr>
              <a:defRPr/>
            </a:pPr>
            <a:endParaRPr lang="en-US"/>
          </a:p>
        </p:txBody>
      </p:sp>
      <p:sp>
        <p:nvSpPr>
          <p:cNvPr id="4" name="Slide Number Placeholder 17"/>
          <p:cNvSpPr>
            <a:spLocks noGrp="1"/>
          </p:cNvSpPr>
          <p:nvPr>
            <p:ph type="sldNum" sz="quarter" idx="12"/>
          </p:nvPr>
        </p:nvSpPr>
        <p:spPr/>
        <p:txBody>
          <a:bodyPr/>
          <a:lstStyle>
            <a:lvl1pPr>
              <a:defRPr/>
            </a:lvl1pPr>
          </a:lstStyle>
          <a:p>
            <a:pPr>
              <a:defRPr/>
            </a:pPr>
            <a:fld id="{40984845-9457-4189-A7FE-BF304FCFB991}" type="slidenum">
              <a:rPr lang="en-US"/>
              <a:pPr>
                <a:defRPr/>
              </a:pPr>
              <a:t>‹#›</a:t>
            </a:fld>
            <a:endParaRPr 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lang="en-US" smtClean="0"/>
              <a:t>Click to edit Master title style</a:t>
            </a:r>
            <a:endParaRPr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a:r>
              <a:rPr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pPr>
              <a:defRPr/>
            </a:pPr>
            <a:fld id="{39C41FCE-3A4E-4428-B0FA-441A8F345BE8}" type="datetimeFigureOut">
              <a:rPr lang="en-US"/>
              <a:pPr>
                <a:defRPr/>
              </a:pPr>
              <a:t>2/20/2011</a:t>
            </a:fld>
            <a:endParaRPr lang="en-US"/>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8156575" y="6421438"/>
            <a:ext cx="762000" cy="365125"/>
          </a:xfrm>
        </p:spPr>
        <p:txBody>
          <a:bodyPr/>
          <a:lstStyle>
            <a:lvl1pPr>
              <a:defRPr/>
            </a:lvl1pPr>
          </a:lstStyle>
          <a:p>
            <a:pPr>
              <a:defRPr/>
            </a:pPr>
            <a:fld id="{E59D32A3-5166-4270-A1C9-38DB5AC6B7CB}" type="slidenum">
              <a:rPr lang="en-US"/>
              <a:pPr>
                <a:defRPr/>
              </a:pPr>
              <a:t>‹#›</a:t>
            </a:fld>
            <a:endParaRPr 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lang="en-US" smtClean="0"/>
              <a:t>Click to edit Master title style</a:t>
            </a:r>
            <a:endParaRPr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normAutofit/>
          </a:bodyPr>
          <a:lstStyle>
            <a:lvl1pPr marL="0" indent="0">
              <a:buNone/>
              <a:defRPr sz="3200"/>
            </a:lvl1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pPr>
              <a:defRPr/>
            </a:pPr>
            <a:fld id="{90BE177D-A75F-43EF-A8AA-E55CC2B76AAA}" type="datetimeFigureOut">
              <a:rPr lang="en-US"/>
              <a:pPr>
                <a:defRPr/>
              </a:pPr>
              <a:t>2/20/2011</a:t>
            </a:fld>
            <a:endParaRPr lang="en-US"/>
          </a:p>
        </p:txBody>
      </p:sp>
      <p:sp>
        <p:nvSpPr>
          <p:cNvPr id="6" name="Footer Placeholder 5"/>
          <p:cNvSpPr>
            <a:spLocks noGrp="1"/>
          </p:cNvSpPr>
          <p:nvPr>
            <p:ph type="ftr" sz="quarter" idx="11"/>
          </p:nvPr>
        </p:nvSpPr>
        <p:spPr/>
        <p:txBody>
          <a:bodyPr/>
          <a:lstStyle>
            <a:lvl1pPr>
              <a:defRPr/>
            </a:lvl1pPr>
          </a:lstStyle>
          <a:p>
            <a:pPr>
              <a:defRPr/>
            </a:pPr>
            <a:endParaRPr lang="en-US"/>
          </a:p>
        </p:txBody>
      </p:sp>
      <p:sp>
        <p:nvSpPr>
          <p:cNvPr id="7" name="Slide Number Placeholder 6"/>
          <p:cNvSpPr>
            <a:spLocks noGrp="1"/>
          </p:cNvSpPr>
          <p:nvPr>
            <p:ph type="sldNum" sz="quarter" idx="12"/>
          </p:nvPr>
        </p:nvSpPr>
        <p:spPr/>
        <p:txBody>
          <a:bodyPr/>
          <a:lstStyle>
            <a:lvl1pPr>
              <a:defRPr/>
            </a:lvl1pPr>
          </a:lstStyle>
          <a:p>
            <a:pPr>
              <a:defRPr/>
            </a:pPr>
            <a:fld id="{FEC5D3D8-6F52-4BC3-816C-2AF3F5783DDD}" type="slidenum">
              <a:rPr lang="en-US"/>
              <a:pPr>
                <a:defRPr/>
              </a:pPr>
              <a:t>‹#›</a:t>
            </a:fld>
            <a:endParaRPr 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1388"/>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a:lstStyle/>
          <a:p>
            <a:pPr fontAlgn="auto">
              <a:spcBef>
                <a:spcPts val="0"/>
              </a:spcBef>
              <a:spcAft>
                <a:spcPts val="0"/>
              </a:spcAft>
              <a:defRPr/>
            </a:pPr>
            <a:endParaRPr lang="en-US">
              <a:latin typeface="+mn-lt"/>
              <a:cs typeface="+mn-cs"/>
            </a:endParaRPr>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a:lstStyle/>
          <a:p>
            <a:pPr fontAlgn="auto">
              <a:spcBef>
                <a:spcPts val="0"/>
              </a:spcBef>
              <a:spcAft>
                <a:spcPts val="0"/>
              </a:spcAft>
              <a:defRPr/>
            </a:pPr>
            <a:endParaRPr lang="en-US">
              <a:latin typeface="+mn-lt"/>
              <a:cs typeface="+mn-cs"/>
            </a:endParaRPr>
          </a:p>
        </p:txBody>
      </p:sp>
      <p:sp>
        <p:nvSpPr>
          <p:cNvPr id="1028" name="Title Placeholder 8"/>
          <p:cNvSpPr>
            <a:spLocks noGrp="1"/>
          </p:cNvSpPr>
          <p:nvPr>
            <p:ph type="title"/>
          </p:nvPr>
        </p:nvSpPr>
        <p:spPr bwMode="auto">
          <a:xfrm>
            <a:off x="457200" y="274638"/>
            <a:ext cx="7467600" cy="1143000"/>
          </a:xfrm>
          <a:prstGeom prst="rect">
            <a:avLst/>
          </a:prstGeom>
          <a:noFill/>
          <a:ln w="9525">
            <a:noFill/>
            <a:miter lim="800000"/>
            <a:headEnd/>
            <a:tailEnd/>
          </a:ln>
        </p:spPr>
        <p:txBody>
          <a:bodyPr vert="horz" wrap="square" lIns="45720" tIns="45720" rIns="45720" bIns="45720" numCol="1" anchor="ctr" anchorCtr="0" compatLnSpc="1">
            <a:prstTxWarp prst="textNoShape">
              <a:avLst/>
            </a:prstTxWarp>
          </a:bodyPr>
          <a:lstStyle/>
          <a:p>
            <a:pPr lvl="0"/>
            <a:r>
              <a:rPr lang="en-US" smtClean="0"/>
              <a:t>Click to edit Master title style</a:t>
            </a:r>
          </a:p>
        </p:txBody>
      </p:sp>
      <p:sp>
        <p:nvSpPr>
          <p:cNvPr id="1029" name="Text Placeholder 29"/>
          <p:cNvSpPr>
            <a:spLocks noGrp="1"/>
          </p:cNvSpPr>
          <p:nvPr>
            <p:ph type="body" idx="1"/>
          </p:nvPr>
        </p:nvSpPr>
        <p:spPr bwMode="auto">
          <a:xfrm>
            <a:off x="457200" y="1600200"/>
            <a:ext cx="7467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 name="Date Placeholder 9"/>
          <p:cNvSpPr>
            <a:spLocks noGrp="1"/>
          </p:cNvSpPr>
          <p:nvPr>
            <p:ph type="dt" sz="half" idx="2"/>
          </p:nvPr>
        </p:nvSpPr>
        <p:spPr>
          <a:xfrm>
            <a:off x="457200" y="6421438"/>
            <a:ext cx="2133600" cy="365125"/>
          </a:xfrm>
          <a:prstGeom prst="rect">
            <a:avLst/>
          </a:prstGeom>
        </p:spPr>
        <p:txBody>
          <a:bodyPr vert="horz" bIns="0" anchor="b"/>
          <a:lstStyle>
            <a:lvl1pPr algn="l" eaLnBrk="1" fontAlgn="auto" latinLnBrk="0" hangingPunct="1">
              <a:spcBef>
                <a:spcPts val="0"/>
              </a:spcBef>
              <a:spcAft>
                <a:spcPts val="0"/>
              </a:spcAft>
              <a:defRPr kumimoji="0" sz="1000" smtClean="0">
                <a:solidFill>
                  <a:schemeClr val="tx2">
                    <a:shade val="50000"/>
                  </a:schemeClr>
                </a:solidFill>
                <a:latin typeface="+mn-lt"/>
                <a:cs typeface="+mn-cs"/>
              </a:defRPr>
            </a:lvl1pPr>
          </a:lstStyle>
          <a:p>
            <a:pPr>
              <a:defRPr/>
            </a:pPr>
            <a:fld id="{7023DC71-21F2-4AEA-931C-252F763D2FF1}" type="datetimeFigureOut">
              <a:rPr lang="en-US"/>
              <a:pPr>
                <a:defRPr/>
              </a:pPr>
              <a:t>2/20/2011</a:t>
            </a:fld>
            <a:endParaRPr lang="en-US"/>
          </a:p>
        </p:txBody>
      </p:sp>
      <p:sp>
        <p:nvSpPr>
          <p:cNvPr id="22" name="Footer Placeholder 21"/>
          <p:cNvSpPr>
            <a:spLocks noGrp="1"/>
          </p:cNvSpPr>
          <p:nvPr>
            <p:ph type="ftr" sz="quarter" idx="3"/>
          </p:nvPr>
        </p:nvSpPr>
        <p:spPr>
          <a:xfrm>
            <a:off x="3124200" y="6421438"/>
            <a:ext cx="2895600" cy="365125"/>
          </a:xfrm>
          <a:prstGeom prst="rect">
            <a:avLst/>
          </a:prstGeom>
        </p:spPr>
        <p:txBody>
          <a:bodyPr vert="horz" lIns="0" rIns="0" bIns="0" anchor="b"/>
          <a:lstStyle>
            <a:lvl1pPr algn="ctr" eaLnBrk="1" fontAlgn="auto" latinLnBrk="0" hangingPunct="1">
              <a:spcBef>
                <a:spcPts val="0"/>
              </a:spcBef>
              <a:spcAft>
                <a:spcPts val="0"/>
              </a:spcAft>
              <a:defRPr kumimoji="0" sz="1000">
                <a:solidFill>
                  <a:schemeClr val="tx2">
                    <a:shade val="50000"/>
                  </a:schemeClr>
                </a:solidFill>
                <a:latin typeface="+mn-lt"/>
                <a:cs typeface="+mn-cs"/>
              </a:defRPr>
            </a:lvl1pPr>
          </a:lstStyle>
          <a:p>
            <a:pPr>
              <a:defRPr/>
            </a:pPr>
            <a:endParaRPr lang="en-US"/>
          </a:p>
        </p:txBody>
      </p:sp>
      <p:sp>
        <p:nvSpPr>
          <p:cNvPr id="18" name="Slide Number Placeholder 17"/>
          <p:cNvSpPr>
            <a:spLocks noGrp="1"/>
          </p:cNvSpPr>
          <p:nvPr>
            <p:ph type="sldNum" sz="quarter" idx="4"/>
          </p:nvPr>
        </p:nvSpPr>
        <p:spPr>
          <a:xfrm>
            <a:off x="8153400" y="6421438"/>
            <a:ext cx="762000" cy="365125"/>
          </a:xfrm>
          <a:prstGeom prst="rect">
            <a:avLst/>
          </a:prstGeom>
        </p:spPr>
        <p:txBody>
          <a:bodyPr vert="horz" lIns="0" tIns="0" rIns="0" bIns="0" anchor="b"/>
          <a:lstStyle>
            <a:lvl1pPr algn="r" eaLnBrk="1" fontAlgn="auto" latinLnBrk="0" hangingPunct="1">
              <a:spcBef>
                <a:spcPts val="0"/>
              </a:spcBef>
              <a:spcAft>
                <a:spcPts val="0"/>
              </a:spcAft>
              <a:defRPr kumimoji="0" sz="1000" smtClean="0">
                <a:solidFill>
                  <a:schemeClr val="tx2">
                    <a:shade val="50000"/>
                  </a:schemeClr>
                </a:solidFill>
                <a:latin typeface="+mn-lt"/>
                <a:cs typeface="+mn-cs"/>
              </a:defRPr>
            </a:lvl1pPr>
          </a:lstStyle>
          <a:p>
            <a:pPr>
              <a:defRPr/>
            </a:pPr>
            <a:fld id="{90E09564-2F8D-43C5-A465-69E55C483807}" type="slidenum">
              <a:rPr lang="en-US"/>
              <a:pPr>
                <a:defRPr/>
              </a:pPr>
              <a:t>‹#›</a:t>
            </a:fld>
            <a:endParaRPr lang="en-US"/>
          </a:p>
        </p:txBody>
      </p:sp>
    </p:spTree>
  </p:cSld>
  <p:clrMap bg1="dk1" tx1="lt1" bg2="dk2" tx2="lt2" accent1="accent1" accent2="accent2" accent3="accent3" accent4="accent4" accent5="accent5" accent6="accent6" hlink="hlink" folHlink="folHlink"/>
  <p:sldLayoutIdLst>
    <p:sldLayoutId id="2147483731" r:id="rId1"/>
    <p:sldLayoutId id="2147483725" r:id="rId2"/>
    <p:sldLayoutId id="2147483732" r:id="rId3"/>
    <p:sldLayoutId id="2147483726" r:id="rId4"/>
    <p:sldLayoutId id="2147483733" r:id="rId5"/>
    <p:sldLayoutId id="2147483727" r:id="rId6"/>
    <p:sldLayoutId id="2147483728" r:id="rId7"/>
    <p:sldLayoutId id="2147483734" r:id="rId8"/>
    <p:sldLayoutId id="2147483735" r:id="rId9"/>
    <p:sldLayoutId id="2147483729" r:id="rId10"/>
    <p:sldLayoutId id="2147483730" r:id="rId11"/>
  </p:sldLayoutIdLst>
  <p:transition spd="slow">
    <p:fade/>
  </p:transition>
  <p:txStyles>
    <p:titleStyle>
      <a:lvl1pPr algn="l" rtl="0" fontAlgn="base">
        <a:spcBef>
          <a:spcPct val="0"/>
        </a:spcBef>
        <a:spcAft>
          <a:spcPct val="0"/>
        </a:spcAft>
        <a:defRPr sz="4600" kern="1200">
          <a:solidFill>
            <a:schemeClr val="tx1"/>
          </a:solidFill>
          <a:latin typeface="+mj-lt"/>
          <a:ea typeface="+mj-ea"/>
          <a:cs typeface="+mj-cs"/>
        </a:defRPr>
      </a:lvl1pPr>
      <a:lvl2pPr algn="l" rtl="0" fontAlgn="base">
        <a:spcBef>
          <a:spcPct val="0"/>
        </a:spcBef>
        <a:spcAft>
          <a:spcPct val="0"/>
        </a:spcAft>
        <a:defRPr sz="4600">
          <a:solidFill>
            <a:schemeClr val="tx1"/>
          </a:solidFill>
          <a:latin typeface="Franklin Gothic Book" pitchFamily="34" charset="0"/>
        </a:defRPr>
      </a:lvl2pPr>
      <a:lvl3pPr algn="l" rtl="0" fontAlgn="base">
        <a:spcBef>
          <a:spcPct val="0"/>
        </a:spcBef>
        <a:spcAft>
          <a:spcPct val="0"/>
        </a:spcAft>
        <a:defRPr sz="4600">
          <a:solidFill>
            <a:schemeClr val="tx1"/>
          </a:solidFill>
          <a:latin typeface="Franklin Gothic Book" pitchFamily="34" charset="0"/>
        </a:defRPr>
      </a:lvl3pPr>
      <a:lvl4pPr algn="l" rtl="0" fontAlgn="base">
        <a:spcBef>
          <a:spcPct val="0"/>
        </a:spcBef>
        <a:spcAft>
          <a:spcPct val="0"/>
        </a:spcAft>
        <a:defRPr sz="4600">
          <a:solidFill>
            <a:schemeClr val="tx1"/>
          </a:solidFill>
          <a:latin typeface="Franklin Gothic Book" pitchFamily="34" charset="0"/>
        </a:defRPr>
      </a:lvl4pPr>
      <a:lvl5pPr algn="l" rtl="0" fontAlgn="base">
        <a:spcBef>
          <a:spcPct val="0"/>
        </a:spcBef>
        <a:spcAft>
          <a:spcPct val="0"/>
        </a:spcAft>
        <a:defRPr sz="4600">
          <a:solidFill>
            <a:schemeClr val="tx1"/>
          </a:solidFill>
          <a:latin typeface="Franklin Gothic Book" pitchFamily="34" charset="0"/>
        </a:defRPr>
      </a:lvl5pPr>
      <a:lvl6pPr marL="457200" algn="l" rtl="0" fontAlgn="base">
        <a:spcBef>
          <a:spcPct val="0"/>
        </a:spcBef>
        <a:spcAft>
          <a:spcPct val="0"/>
        </a:spcAft>
        <a:defRPr sz="4600">
          <a:solidFill>
            <a:schemeClr val="tx1"/>
          </a:solidFill>
          <a:latin typeface="Franklin Gothic Book" pitchFamily="34" charset="0"/>
        </a:defRPr>
      </a:lvl6pPr>
      <a:lvl7pPr marL="914400" algn="l" rtl="0" fontAlgn="base">
        <a:spcBef>
          <a:spcPct val="0"/>
        </a:spcBef>
        <a:spcAft>
          <a:spcPct val="0"/>
        </a:spcAft>
        <a:defRPr sz="4600">
          <a:solidFill>
            <a:schemeClr val="tx1"/>
          </a:solidFill>
          <a:latin typeface="Franklin Gothic Book" pitchFamily="34" charset="0"/>
        </a:defRPr>
      </a:lvl7pPr>
      <a:lvl8pPr marL="1371600" algn="l" rtl="0" fontAlgn="base">
        <a:spcBef>
          <a:spcPct val="0"/>
        </a:spcBef>
        <a:spcAft>
          <a:spcPct val="0"/>
        </a:spcAft>
        <a:defRPr sz="4600">
          <a:solidFill>
            <a:schemeClr val="tx1"/>
          </a:solidFill>
          <a:latin typeface="Franklin Gothic Book" pitchFamily="34" charset="0"/>
        </a:defRPr>
      </a:lvl8pPr>
      <a:lvl9pPr marL="1828800" algn="l" rtl="0" fontAlgn="base">
        <a:spcBef>
          <a:spcPct val="0"/>
        </a:spcBef>
        <a:spcAft>
          <a:spcPct val="0"/>
        </a:spcAft>
        <a:defRPr sz="4600">
          <a:solidFill>
            <a:schemeClr val="tx1"/>
          </a:solidFill>
          <a:latin typeface="Franklin Gothic Book" pitchFamily="34" charset="0"/>
        </a:defRPr>
      </a:lvl9pPr>
    </p:titleStyle>
    <p:bodyStyle>
      <a:lvl1pPr marL="419100" indent="-382588" algn="l" rtl="0" fontAlgn="base">
        <a:spcBef>
          <a:spcPct val="20000"/>
        </a:spcBef>
        <a:spcAft>
          <a:spcPct val="0"/>
        </a:spcAft>
        <a:buClr>
          <a:schemeClr val="accent1"/>
        </a:buClr>
        <a:buSzPct val="80000"/>
        <a:buFont typeface="Wingdings 2" pitchFamily="18" charset="2"/>
        <a:buChar char=""/>
        <a:defRPr sz="3000" kern="1200">
          <a:solidFill>
            <a:schemeClr val="tx1"/>
          </a:solidFill>
          <a:latin typeface="+mn-lt"/>
          <a:ea typeface="+mn-ea"/>
          <a:cs typeface="+mn-cs"/>
        </a:defRPr>
      </a:lvl1pPr>
      <a:lvl2pPr marL="722313" indent="-273050" algn="l" rtl="0" fontAlgn="base">
        <a:spcBef>
          <a:spcPct val="20000"/>
        </a:spcBef>
        <a:spcAft>
          <a:spcPct val="0"/>
        </a:spcAft>
        <a:buClr>
          <a:schemeClr val="accent1"/>
        </a:buClr>
        <a:buSzPct val="90000"/>
        <a:buFont typeface="Wingdings 2" pitchFamily="18" charset="2"/>
        <a:buChar char=""/>
        <a:defRPr sz="2600" kern="1200">
          <a:solidFill>
            <a:schemeClr val="tx1"/>
          </a:solidFill>
          <a:latin typeface="+mn-lt"/>
          <a:ea typeface="+mn-ea"/>
          <a:cs typeface="+mn-cs"/>
        </a:defRPr>
      </a:lvl2pPr>
      <a:lvl3pPr marL="1004888" indent="-255588" algn="l" rtl="0" fontAlgn="base">
        <a:spcBef>
          <a:spcPct val="20000"/>
        </a:spcBef>
        <a:spcAft>
          <a:spcPct val="0"/>
        </a:spcAft>
        <a:buClr>
          <a:schemeClr val="accent2"/>
        </a:buClr>
        <a:buSzPct val="85000"/>
        <a:buFont typeface="Arial" charset="0"/>
        <a:buChar char="○"/>
        <a:defRPr sz="2400" kern="1200">
          <a:solidFill>
            <a:schemeClr val="tx1"/>
          </a:solidFill>
          <a:latin typeface="+mn-lt"/>
          <a:ea typeface="+mn-ea"/>
          <a:cs typeface="+mn-cs"/>
        </a:defRPr>
      </a:lvl3pPr>
      <a:lvl4pPr marL="1279525" indent="-236538" algn="l" rtl="0" fontAlgn="base">
        <a:spcBef>
          <a:spcPct val="20000"/>
        </a:spcBef>
        <a:spcAft>
          <a:spcPct val="0"/>
        </a:spcAft>
        <a:buClr>
          <a:srgbClr val="8D89A4"/>
        </a:buClr>
        <a:buSzPct val="90000"/>
        <a:buFont typeface="Wingdings 2" pitchFamily="18" charset="2"/>
        <a:buChar char=""/>
        <a:defRPr sz="2000" kern="1200">
          <a:solidFill>
            <a:schemeClr val="tx1"/>
          </a:solidFill>
          <a:latin typeface="+mn-lt"/>
          <a:ea typeface="+mn-ea"/>
          <a:cs typeface="+mn-cs"/>
        </a:defRPr>
      </a:lvl4pPr>
      <a:lvl5pPr marL="1489075" indent="-182563" algn="l" rtl="0" fontAlgn="base">
        <a:spcBef>
          <a:spcPct val="20000"/>
        </a:spcBef>
        <a:spcAft>
          <a:spcPct val="0"/>
        </a:spcAft>
        <a:buClr>
          <a:srgbClr val="748560"/>
        </a:buClr>
        <a:buSzPct val="100000"/>
        <a:buFont typeface="Arial" charset="0"/>
        <a:buChar char="-"/>
        <a:defRPr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ideo" Target="file:///C:\Users\Jonathan\Documents\EclipseWorkspace\SS12_AudioPreview\presentation\tanay.wmv"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ode.google.com/p/ss12-usc-2011-audiopreview2/"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170" name="Subtitle 2"/>
          <p:cNvSpPr>
            <a:spLocks noGrp="1"/>
          </p:cNvSpPr>
          <p:nvPr>
            <p:ph type="subTitle" idx="1"/>
          </p:nvPr>
        </p:nvSpPr>
        <p:spPr>
          <a:xfrm>
            <a:off x="2895600" y="3581400"/>
            <a:ext cx="3200400" cy="2286000"/>
          </a:xfrm>
        </p:spPr>
        <p:txBody>
          <a:bodyPr/>
          <a:lstStyle/>
          <a:p>
            <a:pPr algn="ctr"/>
            <a:r>
              <a:rPr lang="en-US" smtClean="0">
                <a:latin typeface="Chaparral Pro" pitchFamily="18" charset="0"/>
              </a:rPr>
              <a:t>Zach Boehm</a:t>
            </a:r>
          </a:p>
          <a:p>
            <a:pPr algn="ctr"/>
            <a:r>
              <a:rPr lang="en-US" smtClean="0">
                <a:latin typeface="Chaparral Pro" pitchFamily="18" charset="0"/>
              </a:rPr>
              <a:t>Andy Ybarra</a:t>
            </a:r>
          </a:p>
          <a:p>
            <a:pPr algn="ctr"/>
            <a:r>
              <a:rPr lang="en-US" smtClean="0">
                <a:latin typeface="Chaparral Pro" pitchFamily="18" charset="0"/>
              </a:rPr>
              <a:t>Brehon Humphrey</a:t>
            </a:r>
          </a:p>
          <a:p>
            <a:pPr algn="ctr"/>
            <a:r>
              <a:rPr lang="en-US" smtClean="0">
                <a:latin typeface="Chaparral Pro" pitchFamily="18" charset="0"/>
              </a:rPr>
              <a:t>Ryan Tenorio</a:t>
            </a:r>
          </a:p>
          <a:p>
            <a:pPr algn="ctr"/>
            <a:r>
              <a:rPr lang="en-US" smtClean="0">
                <a:latin typeface="Chaparral Pro" pitchFamily="18" charset="0"/>
              </a:rPr>
              <a:t>Kyle Mylonakis</a:t>
            </a:r>
          </a:p>
          <a:p>
            <a:pPr algn="ctr"/>
            <a:r>
              <a:rPr lang="en-US" smtClean="0">
                <a:latin typeface="Chaparral Pro" pitchFamily="18" charset="0"/>
              </a:rPr>
              <a:t>Jonathan Sun</a:t>
            </a:r>
          </a:p>
        </p:txBody>
      </p:sp>
      <p:sp>
        <p:nvSpPr>
          <p:cNvPr id="2" name="Title 1"/>
          <p:cNvSpPr>
            <a:spLocks noGrp="1"/>
          </p:cNvSpPr>
          <p:nvPr>
            <p:ph type="ctrTitle"/>
          </p:nvPr>
        </p:nvSpPr>
        <p:spPr>
          <a:xfrm>
            <a:off x="0" y="1143000"/>
            <a:ext cx="9144000" cy="2209800"/>
          </a:xfrm>
          <a:gradFill flip="none" rotWithShape="1">
            <a:gsLst>
              <a:gs pos="0">
                <a:schemeClr val="bg1"/>
              </a:gs>
              <a:gs pos="100000">
                <a:schemeClr val="accent1">
                  <a:tint val="23500"/>
                  <a:satMod val="160000"/>
                  <a:alpha val="0"/>
                </a:schemeClr>
              </a:gs>
            </a:gsLst>
            <a:path path="circle">
              <a:fillToRect l="50000" t="50000" r="50000" b="50000"/>
            </a:path>
            <a:tileRect/>
          </a:gradFill>
        </p:spPr>
        <p:txBody>
          <a:bodyPr anchor="ctr">
            <a:noAutofit/>
          </a:bodyPr>
          <a:lstStyle/>
          <a:p>
            <a:pPr algn="ctr" fontAlgn="auto">
              <a:spcAft>
                <a:spcPts val="0"/>
              </a:spcAft>
              <a:defRPr/>
            </a:pPr>
            <a:r>
              <a:rPr sz="6000" cap="none"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Team </a:t>
            </a:r>
            <a:br>
              <a:rPr sz="6000" cap="none"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br>
            <a:r>
              <a:rPr sz="6000" cap="none"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MIDI-</a:t>
            </a:r>
            <a:r>
              <a:rPr sz="6000" cap="none" err="1"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PoP</a:t>
            </a:r>
            <a:endParaRPr sz="6000" cap="none">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endParaRPr>
          </a:p>
        </p:txBody>
      </p:sp>
      <p:pic>
        <p:nvPicPr>
          <p:cNvPr id="7172" name="Picture 6" descr="C:\Users\Jonathan\Documents\EclipseWorkspace\SS12_AudioPreview\presentation\headphonesLong.gif"/>
          <p:cNvPicPr>
            <a:picLocks noChangeAspect="1" noChangeArrowheads="1"/>
          </p:cNvPicPr>
          <p:nvPr/>
        </p:nvPicPr>
        <p:blipFill>
          <a:blip r:embed="rId4" cstate="print"/>
          <a:srcRect/>
          <a:stretch>
            <a:fillRect/>
          </a:stretch>
        </p:blipFill>
        <p:spPr bwMode="auto">
          <a:xfrm>
            <a:off x="685800" y="-304800"/>
            <a:ext cx="7620000" cy="7620000"/>
          </a:xfrm>
          <a:prstGeom prst="rect">
            <a:avLst/>
          </a:prstGeom>
          <a:noFill/>
          <a:ln w="9525">
            <a:noFill/>
            <a:miter lim="800000"/>
            <a:headEnd/>
            <a:tailEnd/>
          </a:ln>
        </p:spPr>
      </p:pic>
    </p:spTree>
  </p:cSld>
  <p:clrMapOvr>
    <a:overrideClrMapping bg1="dk1" tx1="lt1" bg2="dk2" tx2="lt2" accent1="accent1" accent2="accent2" accent3="accent3" accent4="accent4" accent5="accent5" accent6="accent6" hlink="hlink" folHlink="folHlink"/>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447800" y="1371600"/>
            <a:ext cx="5486400" cy="5486400"/>
          </a:xfrm>
          <a:prstGeom prst="rect">
            <a:avLst/>
          </a:prstGeom>
          <a:gradFill flip="none" rotWithShape="1">
            <a:gsLst>
              <a:gs pos="0">
                <a:srgbClr val="1B1F17"/>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Title 1"/>
          <p:cNvSpPr txBox="1">
            <a:spLocks/>
          </p:cNvSpPr>
          <p:nvPr/>
        </p:nvSpPr>
        <p:spPr>
          <a:xfrm>
            <a:off x="0" y="0"/>
            <a:ext cx="9144000" cy="14001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Special Thanks To:</a:t>
            </a:r>
          </a:p>
        </p:txBody>
      </p:sp>
      <p:sp>
        <p:nvSpPr>
          <p:cNvPr id="16388" name="Content Placeholder 4"/>
          <p:cNvSpPr>
            <a:spLocks noGrp="1"/>
          </p:cNvSpPr>
          <p:nvPr>
            <p:ph idx="1"/>
          </p:nvPr>
        </p:nvSpPr>
        <p:spPr>
          <a:xfrm>
            <a:off x="381000" y="1722438"/>
            <a:ext cx="3733800" cy="4602162"/>
          </a:xfrm>
        </p:spPr>
        <p:txBody>
          <a:bodyPr/>
          <a:lstStyle/>
          <a:p>
            <a:r>
              <a:rPr lang="en-US" sz="3600" smtClean="0"/>
              <a:t>ACM Officers</a:t>
            </a:r>
          </a:p>
          <a:p>
            <a:r>
              <a:rPr lang="en-US" sz="3600" smtClean="0"/>
              <a:t>Judges</a:t>
            </a:r>
          </a:p>
          <a:p>
            <a:r>
              <a:rPr lang="en-US" sz="3600" smtClean="0"/>
              <a:t>Mentors</a:t>
            </a:r>
          </a:p>
          <a:p>
            <a:r>
              <a:rPr lang="en-US" sz="3600" smtClean="0"/>
              <a:t>Ben Walker</a:t>
            </a:r>
          </a:p>
          <a:p>
            <a:r>
              <a:rPr lang="en-US" sz="3600" smtClean="0"/>
              <a:t>Project Possibility</a:t>
            </a:r>
          </a:p>
          <a:p>
            <a:r>
              <a:rPr lang="en-US" sz="3600" smtClean="0"/>
              <a:t>Tanay Mehta</a:t>
            </a:r>
            <a:r>
              <a:rPr lang="en-US" sz="3600" smtClean="0">
                <a:sym typeface="Wingdings" pitchFamily="2" charset="2"/>
              </a:rPr>
              <a:t></a:t>
            </a:r>
            <a:endParaRPr lang="en-US" sz="3600" smtClean="0"/>
          </a:p>
        </p:txBody>
      </p:sp>
      <p:pic>
        <p:nvPicPr>
          <p:cNvPr id="8" name="tanay.wmv">
            <a:hlinkClick r:id="" action="ppaction://media"/>
          </p:cNvPr>
          <p:cNvPicPr>
            <a:picLocks noRot="1" noChangeAspect="1"/>
          </p:cNvPicPr>
          <p:nvPr>
            <a:videoFile r:link="rId1"/>
          </p:nvPr>
        </p:nvPicPr>
        <p:blipFill>
          <a:blip r:embed="rId4" cstate="print"/>
          <a:srcRect/>
          <a:stretch>
            <a:fillRect/>
          </a:stretch>
        </p:blipFill>
        <p:spPr bwMode="auto">
          <a:xfrm>
            <a:off x="4038600" y="1371600"/>
            <a:ext cx="6553200" cy="5486400"/>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endCondLst>
                    <p:cond evt="onPrev" delay="0">
                      <p:tgtEl>
                        <p:sldTgt/>
                      </p:tgtEl>
                    </p:cond>
                  </p:end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24050"/>
            <a:ext cx="8229600" cy="4324350"/>
          </a:xfrm>
        </p:spPr>
        <p:txBody>
          <a:bodyPr>
            <a:normAutofit fontScale="77500" lnSpcReduction="20000"/>
          </a:bodyPr>
          <a:lstStyle/>
          <a:p>
            <a:pPr marL="420624" indent="-384048" fontAlgn="auto">
              <a:lnSpc>
                <a:spcPct val="170000"/>
              </a:lnSpc>
              <a:spcAft>
                <a:spcPts val="0"/>
              </a:spcAft>
              <a:buFont typeface="Wingdings 2"/>
              <a:buChar char=""/>
              <a:defRPr/>
            </a:pPr>
            <a:r>
              <a:rPr lang="en-US" dirty="0" smtClean="0">
                <a:latin typeface="Chaparral Pro" pitchFamily="18" charset="0"/>
              </a:rPr>
              <a:t>“Venues with assigned seating (i.e. concert halls) sometimes provide view simulations from a given seat to allow customers to determine which seat they’d like to buy a ticket for. However, for a person with a visual disability, the more useful information is how the venue </a:t>
            </a:r>
            <a:r>
              <a:rPr lang="en-US" i="1" dirty="0" smtClean="0">
                <a:latin typeface="Chaparral Pro" pitchFamily="18" charset="0"/>
              </a:rPr>
              <a:t>sounds</a:t>
            </a:r>
            <a:r>
              <a:rPr lang="en-US" dirty="0" smtClean="0">
                <a:latin typeface="Chaparral Pro" pitchFamily="18" charset="0"/>
              </a:rPr>
              <a:t> at that location.”</a:t>
            </a:r>
          </a:p>
          <a:p>
            <a:pPr marL="420624" indent="-384048" fontAlgn="auto">
              <a:lnSpc>
                <a:spcPct val="170000"/>
              </a:lnSpc>
              <a:spcAft>
                <a:spcPts val="0"/>
              </a:spcAft>
              <a:buFont typeface="Wingdings 2"/>
              <a:buChar char=""/>
              <a:defRPr/>
            </a:pPr>
            <a:r>
              <a:rPr lang="en-US" dirty="0" smtClean="0">
                <a:latin typeface="Chaparral Pro" pitchFamily="18" charset="0"/>
              </a:rPr>
              <a:t>“Develop a system that models the acoustics of a given venue and lets users hear how a clip will sound from a given seat.”</a:t>
            </a:r>
          </a:p>
        </p:txBody>
      </p:sp>
      <p:sp>
        <p:nvSpPr>
          <p:cNvPr id="4" name="Title 1"/>
          <p:cNvSpPr txBox="1">
            <a:spLocks/>
          </p:cNvSpPr>
          <p:nvPr/>
        </p:nvSpPr>
        <p:spPr>
          <a:xfrm>
            <a:off x="0" y="4572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“Audio Preview For Venues”</a:t>
            </a: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495800"/>
          </a:xfrm>
        </p:spPr>
        <p:txBody>
          <a:bodyPr>
            <a:normAutofit lnSpcReduction="10000"/>
          </a:bodyPr>
          <a:lstStyle/>
          <a:p>
            <a:pPr marL="420624" indent="-384048" fontAlgn="auto">
              <a:lnSpc>
                <a:spcPct val="150000"/>
              </a:lnSpc>
              <a:spcAft>
                <a:spcPts val="0"/>
              </a:spcAft>
              <a:buFont typeface="Wingdings 2"/>
              <a:buChar char=""/>
              <a:defRPr/>
            </a:pPr>
            <a:r>
              <a:rPr lang="en-US" b="1" dirty="0" smtClean="0">
                <a:latin typeface="Leelawadee" pitchFamily="34" charset="-34"/>
                <a:cs typeface="Leelawadee" pitchFamily="34" charset="-34"/>
              </a:rPr>
              <a:t>Ryan </a:t>
            </a:r>
            <a:r>
              <a:rPr lang="en-US" b="1" dirty="0" err="1" smtClean="0">
                <a:latin typeface="Leelawadee" pitchFamily="34" charset="-34"/>
                <a:cs typeface="Leelawadee" pitchFamily="34" charset="-34"/>
              </a:rPr>
              <a:t>Tenorio</a:t>
            </a:r>
            <a:r>
              <a:rPr lang="en-US" dirty="0" smtClean="0">
                <a:latin typeface="Leelawadee" pitchFamily="34" charset="-34"/>
                <a:cs typeface="Leelawadee" pitchFamily="34" charset="-34"/>
              </a:rPr>
              <a:t>, MIDI Master</a:t>
            </a:r>
          </a:p>
          <a:p>
            <a:pPr marL="420624" indent="-384048" fontAlgn="auto">
              <a:lnSpc>
                <a:spcPct val="150000"/>
              </a:lnSpc>
              <a:spcAft>
                <a:spcPts val="0"/>
              </a:spcAft>
              <a:buFont typeface="Wingdings 2"/>
              <a:buChar char=""/>
              <a:defRPr/>
            </a:pPr>
            <a:r>
              <a:rPr lang="en-US" b="1" dirty="0" smtClean="0">
                <a:latin typeface="Leelawadee" pitchFamily="34" charset="-34"/>
                <a:cs typeface="Leelawadee" pitchFamily="34" charset="-34"/>
              </a:rPr>
              <a:t>Kyle </a:t>
            </a:r>
            <a:r>
              <a:rPr lang="en-US" b="1" dirty="0" err="1" smtClean="0">
                <a:latin typeface="Leelawadee" pitchFamily="34" charset="-34"/>
                <a:cs typeface="Leelawadee" pitchFamily="34" charset="-34"/>
              </a:rPr>
              <a:t>Mylonakis</a:t>
            </a:r>
            <a:r>
              <a:rPr lang="en-US" dirty="0" smtClean="0">
                <a:latin typeface="Leelawadee" pitchFamily="34" charset="-34"/>
                <a:cs typeface="Leelawadee" pitchFamily="34" charset="-34"/>
              </a:rPr>
              <a:t>, Acoustic Consigliere</a:t>
            </a:r>
          </a:p>
          <a:p>
            <a:pPr marL="420624" indent="-384048" fontAlgn="auto">
              <a:lnSpc>
                <a:spcPct val="150000"/>
              </a:lnSpc>
              <a:spcAft>
                <a:spcPts val="0"/>
              </a:spcAft>
              <a:buFont typeface="Wingdings 2"/>
              <a:buChar char=""/>
              <a:defRPr/>
            </a:pPr>
            <a:r>
              <a:rPr lang="en-US" b="1" dirty="0" err="1" smtClean="0">
                <a:latin typeface="Leelawadee" pitchFamily="34" charset="-34"/>
                <a:cs typeface="Leelawadee" pitchFamily="34" charset="-34"/>
              </a:rPr>
              <a:t>Brehon</a:t>
            </a:r>
            <a:r>
              <a:rPr lang="en-US" b="1" dirty="0" smtClean="0">
                <a:latin typeface="Leelawadee" pitchFamily="34" charset="-34"/>
                <a:cs typeface="Leelawadee" pitchFamily="34" charset="-34"/>
              </a:rPr>
              <a:t> Humphrey</a:t>
            </a:r>
            <a:r>
              <a:rPr lang="en-US" dirty="0" smtClean="0">
                <a:latin typeface="Leelawadee" pitchFamily="34" charset="-34"/>
                <a:cs typeface="Leelawadee" pitchFamily="34" charset="-34"/>
              </a:rPr>
              <a:t>, Amateur Actor</a:t>
            </a:r>
          </a:p>
          <a:p>
            <a:pPr marL="420624" indent="-384048" fontAlgn="auto">
              <a:lnSpc>
                <a:spcPct val="150000"/>
              </a:lnSpc>
              <a:spcAft>
                <a:spcPts val="0"/>
              </a:spcAft>
              <a:buFont typeface="Wingdings 2"/>
              <a:buChar char=""/>
              <a:defRPr/>
            </a:pPr>
            <a:r>
              <a:rPr lang="en-US" b="1" dirty="0" smtClean="0">
                <a:latin typeface="Leelawadee" pitchFamily="34" charset="-34"/>
                <a:cs typeface="Leelawadee" pitchFamily="34" charset="-34"/>
              </a:rPr>
              <a:t>Zach Boehm</a:t>
            </a:r>
            <a:r>
              <a:rPr lang="en-US" dirty="0" smtClean="0">
                <a:latin typeface="Leelawadee" pitchFamily="34" charset="-34"/>
                <a:cs typeface="Leelawadee" pitchFamily="34" charset="-34"/>
              </a:rPr>
              <a:t>, Button Extraordinaire</a:t>
            </a:r>
          </a:p>
          <a:p>
            <a:pPr marL="420624" indent="-384048" fontAlgn="auto">
              <a:lnSpc>
                <a:spcPct val="150000"/>
              </a:lnSpc>
              <a:spcAft>
                <a:spcPts val="0"/>
              </a:spcAft>
              <a:buFont typeface="Wingdings 2"/>
              <a:buChar char=""/>
              <a:defRPr/>
            </a:pPr>
            <a:r>
              <a:rPr lang="en-US" b="1" dirty="0" smtClean="0">
                <a:latin typeface="Leelawadee" pitchFamily="34" charset="-34"/>
                <a:cs typeface="Leelawadee" pitchFamily="34" charset="-34"/>
              </a:rPr>
              <a:t>Andy Ybarra</a:t>
            </a:r>
            <a:r>
              <a:rPr lang="en-US" dirty="0" smtClean="0">
                <a:latin typeface="Leelawadee" pitchFamily="34" charset="-34"/>
                <a:cs typeface="Leelawadee" pitchFamily="34" charset="-34"/>
              </a:rPr>
              <a:t>, Applet Maharishi</a:t>
            </a:r>
          </a:p>
          <a:p>
            <a:pPr marL="420624" indent="-384048" fontAlgn="auto">
              <a:lnSpc>
                <a:spcPct val="150000"/>
              </a:lnSpc>
              <a:spcAft>
                <a:spcPts val="0"/>
              </a:spcAft>
              <a:buFont typeface="Wingdings 2"/>
              <a:buChar char=""/>
              <a:defRPr/>
            </a:pPr>
            <a:r>
              <a:rPr lang="en-US" b="1" dirty="0" smtClean="0">
                <a:latin typeface="Leelawadee" pitchFamily="34" charset="-34"/>
                <a:cs typeface="Leelawadee" pitchFamily="34" charset="-34"/>
              </a:rPr>
              <a:t>Jonathan Sun</a:t>
            </a:r>
            <a:r>
              <a:rPr lang="en-US" dirty="0" smtClean="0">
                <a:latin typeface="Leelawadee" pitchFamily="34" charset="-34"/>
                <a:cs typeface="Leelawadee" pitchFamily="34" charset="-34"/>
              </a:rPr>
              <a:t>, Vector Visionary</a:t>
            </a:r>
            <a:endParaRPr lang="en-US" dirty="0">
              <a:latin typeface="Leelawadee" pitchFamily="34" charset="-34"/>
              <a:cs typeface="Leelawadee" pitchFamily="34" charset="-34"/>
            </a:endParaRPr>
          </a:p>
        </p:txBody>
      </p:sp>
      <p:sp>
        <p:nvSpPr>
          <p:cNvPr id="4" name="Title 1"/>
          <p:cNvSpPr txBox="1">
            <a:spLocks/>
          </p:cNvSpPr>
          <p:nvPr/>
        </p:nvSpPr>
        <p:spPr>
          <a:xfrm>
            <a:off x="0" y="3810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MIDI-</a:t>
            </a:r>
            <a:r>
              <a:rPr lang="en-US" sz="4400" b="1" dirty="0" err="1">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PoP</a:t>
            </a: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 Team Members</a:t>
            </a: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Content Placeholder 3" descr="planningToPlan.JPG"/>
          <p:cNvPicPr>
            <a:picLocks noGrp="1" noChangeAspect="1"/>
          </p:cNvPicPr>
          <p:nvPr>
            <p:ph idx="1"/>
          </p:nvPr>
        </p:nvPicPr>
        <p:blipFill>
          <a:blip r:embed="rId3" cstate="print"/>
          <a:srcRect/>
          <a:stretch>
            <a:fillRect/>
          </a:stretch>
        </p:blipFill>
        <p:spPr>
          <a:xfrm>
            <a:off x="0" y="1066800"/>
            <a:ext cx="9118600" cy="5791200"/>
          </a:xfrm>
        </p:spPr>
      </p:pic>
      <p:sp>
        <p:nvSpPr>
          <p:cNvPr id="5"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Planning To Plan</a:t>
            </a:r>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3" descr="C:\Users\Jonathan\Documents\EclipseWorkspace\SS12_AudioPreview\presentation\hallDesigningWidened.jpg"/>
          <p:cNvPicPr>
            <a:picLocks noChangeAspect="1" noChangeArrowheads="1"/>
          </p:cNvPicPr>
          <p:nvPr/>
        </p:nvPicPr>
        <p:blipFill>
          <a:blip r:embed="rId3" cstate="print"/>
          <a:srcRect t="7246"/>
          <a:stretch>
            <a:fillRect/>
          </a:stretch>
        </p:blipFill>
        <p:spPr bwMode="auto">
          <a:xfrm>
            <a:off x="0" y="1039813"/>
            <a:ext cx="9144000" cy="5818187"/>
          </a:xfrm>
          <a:prstGeom prst="rect">
            <a:avLst/>
          </a:prstGeom>
          <a:noFill/>
          <a:ln w="9525">
            <a:noFill/>
            <a:miter lim="800000"/>
            <a:headEnd/>
            <a:tailEnd/>
          </a:ln>
        </p:spPr>
      </p:pic>
      <p:sp>
        <p:nvSpPr>
          <p:cNvPr id="6"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Blueprints</a:t>
            </a:r>
          </a:p>
        </p:txBody>
      </p:sp>
      <p:pic>
        <p:nvPicPr>
          <p:cNvPr id="5" name="Picture 2" descr="C:\Users\Jonathan\Documents\EclipseWorkspace\SS12_AudioPreview\presentation\classDesign.JPG"/>
          <p:cNvPicPr>
            <a:picLocks noChangeAspect="1" noChangeArrowheads="1"/>
          </p:cNvPicPr>
          <p:nvPr/>
        </p:nvPicPr>
        <p:blipFill>
          <a:blip r:embed="rId4" cstate="print"/>
          <a:srcRect t="9229"/>
          <a:stretch>
            <a:fillRect/>
          </a:stretch>
        </p:blipFill>
        <p:spPr bwMode="auto">
          <a:xfrm>
            <a:off x="0" y="942975"/>
            <a:ext cx="9144000" cy="5915025"/>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Jonathan\Documents\EclipseWorkspace\SS12_AudioPreview\presentation\schedule.JPG"/>
          <p:cNvPicPr>
            <a:picLocks noChangeAspect="1" noChangeArrowheads="1"/>
          </p:cNvPicPr>
          <p:nvPr/>
        </p:nvPicPr>
        <p:blipFill>
          <a:blip r:embed="rId3" cstate="print"/>
          <a:srcRect t="4123"/>
          <a:stretch>
            <a:fillRect/>
          </a:stretch>
        </p:blipFill>
        <p:spPr bwMode="auto">
          <a:xfrm>
            <a:off x="0" y="1022350"/>
            <a:ext cx="9144000" cy="5835650"/>
          </a:xfrm>
          <a:prstGeom prst="rect">
            <a:avLst/>
          </a:prstGeom>
          <a:noFill/>
          <a:ln w="9525">
            <a:noFill/>
            <a:miter lim="800000"/>
            <a:headEnd/>
            <a:tailEnd/>
          </a:ln>
        </p:spPr>
      </p:pic>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fontAlgn="auto">
              <a:spcAft>
                <a:spcPts val="0"/>
              </a:spcAft>
              <a:defRPr/>
            </a:pP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Division</a:t>
            </a:r>
          </a:p>
        </p:txBody>
      </p:sp>
      <p:pic>
        <p:nvPicPr>
          <p:cNvPr id="4" name="Picture 5" descr="C:\Users\Jonathan\Documents\EclipseWorkspace\SS12_AudioPreview\presentation\working2.JPG"/>
          <p:cNvPicPr>
            <a:picLocks noChangeAspect="1" noChangeArrowheads="1"/>
          </p:cNvPicPr>
          <p:nvPr/>
        </p:nvPicPr>
        <p:blipFill>
          <a:blip r:embed="rId4" cstate="print"/>
          <a:srcRect/>
          <a:stretch>
            <a:fillRect/>
          </a:stretch>
        </p:blipFill>
        <p:spPr bwMode="auto">
          <a:xfrm>
            <a:off x="0" y="958850"/>
            <a:ext cx="9144000" cy="5899150"/>
          </a:xfrm>
          <a:prstGeom prst="rect">
            <a:avLst/>
          </a:prstGeom>
          <a:noFill/>
          <a:ln w="9525">
            <a:noFill/>
            <a:miter lim="800000"/>
            <a:headEnd/>
            <a:tailEnd/>
          </a:ln>
        </p:spPr>
      </p:pic>
      <p:sp>
        <p:nvSpPr>
          <p:cNvPr id="5" name="Title 1"/>
          <p:cNvSpPr txBox="1">
            <a:spLocks/>
          </p:cNvSpPr>
          <p:nvPr/>
        </p:nvSpPr>
        <p:spPr>
          <a:xfrm>
            <a:off x="-381000" y="3581400"/>
            <a:ext cx="4114800" cy="1034503"/>
          </a:xfrm>
          <a:prstGeom prst="rect">
            <a:avLst/>
          </a:prstGeom>
          <a:noFill/>
        </p:spPr>
        <p:txBody>
          <a:bodyPr lIns="45720" rIns="45720" anchor="ctr"/>
          <a:lstStyle/>
          <a:p>
            <a:pPr algn="ctr" fontAlgn="auto">
              <a:spcAft>
                <a:spcPts val="0"/>
              </a:spcAft>
              <a:defRPr/>
            </a:pPr>
            <a:r>
              <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Logic</a:t>
            </a:r>
            <a:endPar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endParaRPr>
          </a:p>
        </p:txBody>
      </p:sp>
      <p:sp>
        <p:nvSpPr>
          <p:cNvPr id="6" name="Title 1"/>
          <p:cNvSpPr txBox="1">
            <a:spLocks/>
          </p:cNvSpPr>
          <p:nvPr/>
        </p:nvSpPr>
        <p:spPr>
          <a:xfrm>
            <a:off x="1588129" y="2412728"/>
            <a:ext cx="4888871" cy="1010939"/>
          </a:xfrm>
          <a:prstGeom prst="rect">
            <a:avLst/>
          </a:prstGeom>
          <a:noFill/>
        </p:spPr>
        <p:txBody>
          <a:bodyPr lIns="45720" rIns="45720" anchor="ctr"/>
          <a:lstStyle/>
          <a:p>
            <a:pPr algn="ctr" fontAlgn="auto">
              <a:spcAft>
                <a:spcPts val="0"/>
              </a:spcAft>
              <a:defRPr/>
            </a:pPr>
            <a:r>
              <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Audio</a:t>
            </a:r>
            <a:endPar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endParaRPr>
          </a:p>
        </p:txBody>
      </p:sp>
      <p:sp>
        <p:nvSpPr>
          <p:cNvPr id="7" name="Title 1"/>
          <p:cNvSpPr txBox="1">
            <a:spLocks/>
          </p:cNvSpPr>
          <p:nvPr/>
        </p:nvSpPr>
        <p:spPr>
          <a:xfrm>
            <a:off x="6617329" y="2783971"/>
            <a:ext cx="2145672" cy="971759"/>
          </a:xfrm>
          <a:prstGeom prst="rect">
            <a:avLst/>
          </a:prstGeom>
          <a:noFill/>
        </p:spPr>
        <p:txBody>
          <a:bodyPr lIns="45720" rIns="45720" anchor="ctr"/>
          <a:lstStyle/>
          <a:p>
            <a:pPr algn="ctr" fontAlgn="auto">
              <a:spcAft>
                <a:spcPts val="0"/>
              </a:spcAft>
              <a:defRPr/>
            </a:pPr>
            <a:r>
              <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GUI</a:t>
            </a:r>
            <a:endParaRPr lang="en-US" sz="4000" b="1" dirty="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endParaRPr>
          </a:p>
        </p:txBody>
      </p:sp>
      <p:pic>
        <p:nvPicPr>
          <p:cNvPr id="9" name="Picture 2" descr="C:\Users\Jonathan\Documents\EclipseWorkspace\SS12_AudioPreview\presentation\classInteraction.JPG"/>
          <p:cNvPicPr>
            <a:picLocks noChangeAspect="1" noChangeArrowheads="1"/>
          </p:cNvPicPr>
          <p:nvPr/>
        </p:nvPicPr>
        <p:blipFill>
          <a:blip r:embed="rId5" cstate="print"/>
          <a:srcRect/>
          <a:stretch>
            <a:fillRect/>
          </a:stretch>
        </p:blipFill>
        <p:spPr bwMode="auto">
          <a:xfrm>
            <a:off x="0" y="990600"/>
            <a:ext cx="9144000" cy="5867400"/>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9" presetClass="exit" presetSubtype="0" fill="hold" nodeType="with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xit" presetSubtype="0" fill="hold" nodeType="withEffect">
                                  <p:stCondLst>
                                    <p:cond delay="0"/>
                                  </p:stCondLst>
                                  <p:childTnLst>
                                    <p:animEffect transition="out" filter="dissolv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9" presetClass="exit" presetSubtype="0" fill="hold" nodeType="withEffect">
                                  <p:stCondLst>
                                    <p:cond delay="0"/>
                                  </p:stCondLst>
                                  <p:childTnLst>
                                    <p:animEffect transition="out" filter="dissolv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628772"/>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fontAlgn="auto">
              <a:spcAft>
                <a:spcPts val="0"/>
              </a:spcAft>
              <a:defRPr/>
            </a:pP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A Weekend of Coding Later…</a:t>
            </a:r>
          </a:p>
        </p:txBody>
      </p:sp>
      <p:pic>
        <p:nvPicPr>
          <p:cNvPr id="13315" name="Picture 2" descr="C:\Users\Jonathan\Documents\EclipseWorkspace\SS12_AudioPreview\presentation\sleepyBrehon2.JPG"/>
          <p:cNvPicPr>
            <a:picLocks noChangeAspect="1" noChangeArrowheads="1"/>
          </p:cNvPicPr>
          <p:nvPr/>
        </p:nvPicPr>
        <p:blipFill>
          <a:blip r:embed="rId3" cstate="print"/>
          <a:srcRect t="5429" b="4993"/>
          <a:stretch>
            <a:fillRect/>
          </a:stretch>
        </p:blipFill>
        <p:spPr bwMode="auto">
          <a:xfrm>
            <a:off x="0" y="1219200"/>
            <a:ext cx="9144000" cy="5638800"/>
          </a:xfrm>
          <a:prstGeom prst="rect">
            <a:avLst/>
          </a:prstGeom>
          <a:noFill/>
          <a:ln w="9525">
            <a:noFill/>
            <a:miter lim="800000"/>
            <a:headEnd/>
            <a:tailEnd/>
          </a:ln>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5240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fontAlgn="auto">
              <a:spcAft>
                <a:spcPts val="0"/>
              </a:spcAft>
              <a:defRPr/>
            </a:pP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“SS12_AudioPreview [trunk]”</a:t>
            </a:r>
          </a:p>
        </p:txBody>
      </p:sp>
      <p:sp>
        <p:nvSpPr>
          <p:cNvPr id="14339" name="Content Placeholder 4"/>
          <p:cNvSpPr>
            <a:spLocks noGrp="1"/>
          </p:cNvSpPr>
          <p:nvPr>
            <p:ph idx="1"/>
          </p:nvPr>
        </p:nvSpPr>
        <p:spPr>
          <a:xfrm>
            <a:off x="990600" y="1570038"/>
            <a:ext cx="7467600" cy="4602162"/>
          </a:xfrm>
        </p:spPr>
        <p:txBody>
          <a:bodyPr/>
          <a:lstStyle/>
          <a:p>
            <a:r>
              <a:rPr lang="en-US" sz="3600" smtClean="0"/>
              <a:t>Total man-hours: 100+</a:t>
            </a:r>
          </a:p>
          <a:p>
            <a:r>
              <a:rPr lang="en-US" sz="3600" smtClean="0"/>
              <a:t>Total lines of code: 900+</a:t>
            </a:r>
          </a:p>
          <a:p>
            <a:r>
              <a:rPr lang="en-US" sz="3600" smtClean="0"/>
              <a:t>Coded in Java using Subclipse/Tortoise SVN</a:t>
            </a:r>
          </a:p>
          <a:p>
            <a:r>
              <a:rPr lang="en-US" sz="3600" smtClean="0">
                <a:hlinkClick r:id="rId3"/>
              </a:rPr>
              <a:t>http://code.google.com/p/ss12-usc-2011-audiopreview2/</a:t>
            </a:r>
            <a:endParaRPr lang="en-US" sz="3600" smtClean="0"/>
          </a:p>
          <a:p>
            <a:r>
              <a:rPr lang="en-US" sz="3600" smtClean="0"/>
              <a:t>High extendability</a:t>
            </a:r>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3" descr="C:\Users\Jonathan\Documents\EclipseWorkspace\SS12_AudioPreview\images\orchestraBigOverhead.jpg"/>
          <p:cNvPicPr>
            <a:picLocks noChangeAspect="1" noChangeArrowheads="1"/>
          </p:cNvPicPr>
          <p:nvPr/>
        </p:nvPicPr>
        <p:blipFill>
          <a:blip r:embed="rId3" cstate="print"/>
          <a:srcRect t="4134" b="4924"/>
          <a:stretch>
            <a:fillRect/>
          </a:stretch>
        </p:blipFill>
        <p:spPr bwMode="auto">
          <a:xfrm>
            <a:off x="0" y="1219200"/>
            <a:ext cx="9144000" cy="5673725"/>
          </a:xfrm>
          <a:prstGeom prst="rect">
            <a:avLst/>
          </a:prstGeom>
          <a:noFill/>
          <a:ln w="9525">
            <a:noFill/>
            <a:miter lim="800000"/>
            <a:headEnd/>
            <a:tailEnd/>
          </a:ln>
        </p:spPr>
      </p:pic>
      <p:sp>
        <p:nvSpPr>
          <p:cNvPr id="6" name="Title 1"/>
          <p:cNvSpPr txBox="1">
            <a:spLocks/>
          </p:cNvSpPr>
          <p:nvPr/>
        </p:nvSpPr>
        <p:spPr>
          <a:xfrm>
            <a:off x="0" y="-28572"/>
            <a:ext cx="9144000" cy="13239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lIns="45720" rIns="45720" anchor="ctr">
            <a:normAutofit/>
          </a:bodyPr>
          <a:lstStyle/>
          <a:p>
            <a:pPr algn="ctr" fontAlgn="auto">
              <a:spcAft>
                <a:spcPts val="0"/>
              </a:spcAft>
              <a:defRPr/>
            </a:pPr>
            <a:r>
              <a:rPr lang="en-US" sz="4400" b="1" dirty="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ea typeface="+mj-ea"/>
                <a:cs typeface="+mj-cs"/>
              </a:rPr>
              <a:t>Questions/Comments?</a:t>
            </a: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themeOverride>
</file>

<file path=docProps/app.xml><?xml version="1.0" encoding="utf-8"?>
<Properties xmlns="http://schemas.openxmlformats.org/officeDocument/2006/extended-properties" xmlns:vt="http://schemas.openxmlformats.org/officeDocument/2006/docPropsVTypes">
  <Template/>
  <TotalTime>277</TotalTime>
  <Words>763</Words>
  <Application>Microsoft Office PowerPoint</Application>
  <PresentationFormat>On-screen Show (4:3)</PresentationFormat>
  <Paragraphs>70</Paragraphs>
  <Slides>10</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Franklin Gothic Book</vt:lpstr>
      <vt:lpstr>Wingdings 2</vt:lpstr>
      <vt:lpstr>Calibri</vt:lpstr>
      <vt:lpstr>Chaparral Pro</vt:lpstr>
      <vt:lpstr>Leelawadee</vt:lpstr>
      <vt:lpstr>Wingdings</vt:lpstr>
      <vt:lpstr>Technic</vt:lpstr>
      <vt:lpstr>Team  MIDI-PoP</vt:lpstr>
      <vt:lpstr>Slide 2</vt:lpstr>
      <vt:lpstr>Slide 3</vt:lpstr>
      <vt:lpstr>Slide 4</vt:lpstr>
      <vt:lpstr>Slide 5</vt:lpstr>
      <vt:lpstr>Division</vt:lpstr>
      <vt:lpstr>A Weekend of Coding Later…</vt:lpstr>
      <vt:lpstr>“SS12_AudioPreview [trunk]”</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MIDI-Pop</dc:title>
  <dc:creator>Jonathan</dc:creator>
  <cp:lastModifiedBy>Jonathan</cp:lastModifiedBy>
  <cp:revision>40</cp:revision>
  <dcterms:created xsi:type="dcterms:W3CDTF">2011-02-20T05:03:35Z</dcterms:created>
  <dcterms:modified xsi:type="dcterms:W3CDTF">2011-02-21T01:49:29Z</dcterms:modified>
</cp:coreProperties>
</file>

<file path=docProps/thumbnail.jpeg>
</file>